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1" r:id="rId4"/>
  </p:sldMasterIdLst>
  <p:sldIdLst>
    <p:sldId id="257" r:id="rId5"/>
    <p:sldId id="290" r:id="rId6"/>
    <p:sldId id="273" r:id="rId7"/>
    <p:sldId id="285" r:id="rId8"/>
    <p:sldId id="288" r:id="rId9"/>
    <p:sldId id="293" r:id="rId10"/>
    <p:sldId id="289" r:id="rId11"/>
    <p:sldId id="275" r:id="rId12"/>
    <p:sldId id="287" r:id="rId13"/>
    <p:sldId id="286" r:id="rId14"/>
    <p:sldId id="281" r:id="rId15"/>
    <p:sldId id="276" r:id="rId16"/>
    <p:sldId id="277" r:id="rId17"/>
    <p:sldId id="278" r:id="rId18"/>
    <p:sldId id="279" r:id="rId19"/>
    <p:sldId id="280" r:id="rId20"/>
    <p:sldId id="282" r:id="rId21"/>
    <p:sldId id="283" r:id="rId22"/>
    <p:sldId id="291" r:id="rId23"/>
    <p:sldId id="284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70" r:id="rId32"/>
    <p:sldId id="292" r:id="rId33"/>
    <p:sldId id="27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3587BE-C2EE-411F-A9A3-E38E579E16E9}">
          <p14:sldIdLst>
            <p14:sldId id="257"/>
            <p14:sldId id="290"/>
            <p14:sldId id="273"/>
            <p14:sldId id="285"/>
            <p14:sldId id="288"/>
            <p14:sldId id="293"/>
            <p14:sldId id="289"/>
          </p14:sldIdLst>
        </p14:section>
        <p14:section name="Untitled Section" id="{5795697A-1780-4406-BBD0-3E5CBD9780F2}">
          <p14:sldIdLst>
            <p14:sldId id="275"/>
            <p14:sldId id="287"/>
            <p14:sldId id="286"/>
            <p14:sldId id="281"/>
            <p14:sldId id="276"/>
            <p14:sldId id="277"/>
            <p14:sldId id="278"/>
            <p14:sldId id="279"/>
            <p14:sldId id="280"/>
            <p14:sldId id="282"/>
            <p14:sldId id="283"/>
            <p14:sldId id="291"/>
            <p14:sldId id="284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92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F03F2B"/>
    <a:srgbClr val="344529"/>
    <a:srgbClr val="2B3922"/>
    <a:srgbClr val="2E3722"/>
    <a:srgbClr val="FCF7F1"/>
    <a:srgbClr val="B8D233"/>
    <a:srgbClr val="5CC6D6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4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2E15B2-7974-4B17-A7AE-D086D7895C1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58F77F8-0F49-4918-A578-CE978AFAA195}">
      <dgm:prSet/>
      <dgm:spPr/>
      <dgm:t>
        <a:bodyPr/>
        <a:lstStyle/>
        <a:p>
          <a:r>
            <a:rPr lang="en-IN"/>
            <a:t>Overview</a:t>
          </a:r>
          <a:endParaRPr lang="en-US"/>
        </a:p>
      </dgm:t>
    </dgm:pt>
    <dgm:pt modelId="{EE472058-901F-4B01-926A-4D011E18DB36}" type="parTrans" cxnId="{CBA7F01D-8304-48E5-A003-9A58B39A6212}">
      <dgm:prSet/>
      <dgm:spPr/>
      <dgm:t>
        <a:bodyPr/>
        <a:lstStyle/>
        <a:p>
          <a:endParaRPr lang="en-US"/>
        </a:p>
      </dgm:t>
    </dgm:pt>
    <dgm:pt modelId="{1ABA1E97-A336-40DA-B4AE-7F1BBDDF0DFF}" type="sibTrans" cxnId="{CBA7F01D-8304-48E5-A003-9A58B39A6212}">
      <dgm:prSet/>
      <dgm:spPr/>
      <dgm:t>
        <a:bodyPr/>
        <a:lstStyle/>
        <a:p>
          <a:endParaRPr lang="en-US"/>
        </a:p>
      </dgm:t>
    </dgm:pt>
    <dgm:pt modelId="{1A367A07-7C2C-4F33-A4A0-950738D81BA9}">
      <dgm:prSet/>
      <dgm:spPr/>
      <dgm:t>
        <a:bodyPr/>
        <a:lstStyle/>
        <a:p>
          <a:r>
            <a:rPr lang="en-IN"/>
            <a:t>Technology Stack</a:t>
          </a:r>
          <a:endParaRPr lang="en-US"/>
        </a:p>
      </dgm:t>
    </dgm:pt>
    <dgm:pt modelId="{4857E5DC-AD48-4992-A882-72B0599A1749}" type="parTrans" cxnId="{3D4D7C9E-20A7-4EB5-8AAD-7F8E8EFDAE7A}">
      <dgm:prSet/>
      <dgm:spPr/>
      <dgm:t>
        <a:bodyPr/>
        <a:lstStyle/>
        <a:p>
          <a:endParaRPr lang="en-US"/>
        </a:p>
      </dgm:t>
    </dgm:pt>
    <dgm:pt modelId="{46055699-FB6F-436C-A07C-4C66B95F4EA5}" type="sibTrans" cxnId="{3D4D7C9E-20A7-4EB5-8AAD-7F8E8EFDAE7A}">
      <dgm:prSet/>
      <dgm:spPr/>
      <dgm:t>
        <a:bodyPr/>
        <a:lstStyle/>
        <a:p>
          <a:endParaRPr lang="en-US"/>
        </a:p>
      </dgm:t>
    </dgm:pt>
    <dgm:pt modelId="{063AF9A2-DC8F-4B79-816E-AE5636CF50C0}">
      <dgm:prSet/>
      <dgm:spPr/>
      <dgm:t>
        <a:bodyPr/>
        <a:lstStyle/>
        <a:p>
          <a:r>
            <a:rPr lang="en-IN"/>
            <a:t>FlowChart</a:t>
          </a:r>
          <a:endParaRPr lang="en-US"/>
        </a:p>
      </dgm:t>
    </dgm:pt>
    <dgm:pt modelId="{F796BEE2-5028-4AFF-AE6E-02EA7C0A75AA}" type="parTrans" cxnId="{4D095535-8F8B-4CB2-B794-B0B7BF0B1280}">
      <dgm:prSet/>
      <dgm:spPr/>
      <dgm:t>
        <a:bodyPr/>
        <a:lstStyle/>
        <a:p>
          <a:endParaRPr lang="en-US"/>
        </a:p>
      </dgm:t>
    </dgm:pt>
    <dgm:pt modelId="{18DEBD97-D8FA-4E0E-9D43-830845468716}" type="sibTrans" cxnId="{4D095535-8F8B-4CB2-B794-B0B7BF0B1280}">
      <dgm:prSet/>
      <dgm:spPr/>
      <dgm:t>
        <a:bodyPr/>
        <a:lstStyle/>
        <a:p>
          <a:endParaRPr lang="en-US"/>
        </a:p>
      </dgm:t>
    </dgm:pt>
    <dgm:pt modelId="{33868858-78E0-4F83-9845-1E9940EAACB2}">
      <dgm:prSet/>
      <dgm:spPr/>
      <dgm:t>
        <a:bodyPr/>
        <a:lstStyle/>
        <a:p>
          <a:r>
            <a:rPr lang="en-IN"/>
            <a:t>Functionality</a:t>
          </a:r>
          <a:endParaRPr lang="en-US"/>
        </a:p>
      </dgm:t>
    </dgm:pt>
    <dgm:pt modelId="{46B2E764-14CD-4565-B1EE-1A3EA6C953AB}" type="parTrans" cxnId="{E28D4015-A91A-472E-986A-94788F8954D6}">
      <dgm:prSet/>
      <dgm:spPr/>
      <dgm:t>
        <a:bodyPr/>
        <a:lstStyle/>
        <a:p>
          <a:endParaRPr lang="en-US"/>
        </a:p>
      </dgm:t>
    </dgm:pt>
    <dgm:pt modelId="{826D7CFC-BE82-4553-9D08-99F80D1660A3}" type="sibTrans" cxnId="{E28D4015-A91A-472E-986A-94788F8954D6}">
      <dgm:prSet/>
      <dgm:spPr/>
      <dgm:t>
        <a:bodyPr/>
        <a:lstStyle/>
        <a:p>
          <a:endParaRPr lang="en-US"/>
        </a:p>
      </dgm:t>
    </dgm:pt>
    <dgm:pt modelId="{CC2C8AF1-08B1-4557-9007-D4D8B92B16C3}">
      <dgm:prSet/>
      <dgm:spPr/>
      <dgm:t>
        <a:bodyPr/>
        <a:lstStyle/>
        <a:p>
          <a:r>
            <a:rPr lang="en-IN"/>
            <a:t>Screenshots</a:t>
          </a:r>
          <a:endParaRPr lang="en-US"/>
        </a:p>
      </dgm:t>
    </dgm:pt>
    <dgm:pt modelId="{D5B59C27-F2AC-45ED-A67E-19D6774C1795}" type="parTrans" cxnId="{EE9138A8-DF40-4C3D-860F-0E5ED0069B82}">
      <dgm:prSet/>
      <dgm:spPr/>
      <dgm:t>
        <a:bodyPr/>
        <a:lstStyle/>
        <a:p>
          <a:endParaRPr lang="en-US"/>
        </a:p>
      </dgm:t>
    </dgm:pt>
    <dgm:pt modelId="{DC046E71-24F9-4A63-88A6-D74EBCBF5566}" type="sibTrans" cxnId="{EE9138A8-DF40-4C3D-860F-0E5ED0069B82}">
      <dgm:prSet/>
      <dgm:spPr/>
      <dgm:t>
        <a:bodyPr/>
        <a:lstStyle/>
        <a:p>
          <a:endParaRPr lang="en-US"/>
        </a:p>
      </dgm:t>
    </dgm:pt>
    <dgm:pt modelId="{01183F50-A14F-48D6-A027-E815BE0CA042}">
      <dgm:prSet/>
      <dgm:spPr/>
      <dgm:t>
        <a:bodyPr/>
        <a:lstStyle/>
        <a:p>
          <a:r>
            <a:rPr lang="en-IN"/>
            <a:t>Database Design</a:t>
          </a:r>
          <a:endParaRPr lang="en-US"/>
        </a:p>
      </dgm:t>
    </dgm:pt>
    <dgm:pt modelId="{1BCB1D2B-05FF-453E-ACC3-A95FD637B520}" type="parTrans" cxnId="{1D0D51A1-A8EB-4A13-BFFC-99717839C8CC}">
      <dgm:prSet/>
      <dgm:spPr/>
      <dgm:t>
        <a:bodyPr/>
        <a:lstStyle/>
        <a:p>
          <a:endParaRPr lang="en-US"/>
        </a:p>
      </dgm:t>
    </dgm:pt>
    <dgm:pt modelId="{D856AC82-35D8-4CD6-97CB-9002822B6CC9}" type="sibTrans" cxnId="{1D0D51A1-A8EB-4A13-BFFC-99717839C8CC}">
      <dgm:prSet/>
      <dgm:spPr/>
      <dgm:t>
        <a:bodyPr/>
        <a:lstStyle/>
        <a:p>
          <a:endParaRPr lang="en-US"/>
        </a:p>
      </dgm:t>
    </dgm:pt>
    <dgm:pt modelId="{787BF104-9549-4AE0-9CFA-415D1CB0F318}">
      <dgm:prSet/>
      <dgm:spPr/>
      <dgm:t>
        <a:bodyPr/>
        <a:lstStyle/>
        <a:p>
          <a:r>
            <a:rPr lang="en-IN"/>
            <a:t>Software Development Life Cycle</a:t>
          </a:r>
          <a:endParaRPr lang="en-US"/>
        </a:p>
      </dgm:t>
    </dgm:pt>
    <dgm:pt modelId="{31B12D2D-0007-40D6-8E4D-9970EFD4C5B8}" type="parTrans" cxnId="{A7C5D17E-9136-4112-A8D8-508134E9206B}">
      <dgm:prSet/>
      <dgm:spPr/>
      <dgm:t>
        <a:bodyPr/>
        <a:lstStyle/>
        <a:p>
          <a:endParaRPr lang="en-US"/>
        </a:p>
      </dgm:t>
    </dgm:pt>
    <dgm:pt modelId="{5FCA8A66-FBDD-4820-9B8A-7DF047B17C4B}" type="sibTrans" cxnId="{A7C5D17E-9136-4112-A8D8-508134E9206B}">
      <dgm:prSet/>
      <dgm:spPr/>
      <dgm:t>
        <a:bodyPr/>
        <a:lstStyle/>
        <a:p>
          <a:endParaRPr lang="en-US"/>
        </a:p>
      </dgm:t>
    </dgm:pt>
    <dgm:pt modelId="{84037AF2-68C1-4AB5-B92C-875E33DCDD38}">
      <dgm:prSet/>
      <dgm:spPr/>
      <dgm:t>
        <a:bodyPr/>
        <a:lstStyle/>
        <a:p>
          <a:r>
            <a:rPr lang="en-IN"/>
            <a:t>Future Scope</a:t>
          </a:r>
          <a:endParaRPr lang="en-US"/>
        </a:p>
      </dgm:t>
    </dgm:pt>
    <dgm:pt modelId="{FDA94BCF-4D02-47CF-8A25-245B8939549A}" type="parTrans" cxnId="{84EEBB08-F8FF-4B57-B26B-FEE2AF439832}">
      <dgm:prSet/>
      <dgm:spPr/>
      <dgm:t>
        <a:bodyPr/>
        <a:lstStyle/>
        <a:p>
          <a:endParaRPr lang="en-US"/>
        </a:p>
      </dgm:t>
    </dgm:pt>
    <dgm:pt modelId="{271F43B2-2CE0-4E5E-B943-7595374EC450}" type="sibTrans" cxnId="{84EEBB08-F8FF-4B57-B26B-FEE2AF439832}">
      <dgm:prSet/>
      <dgm:spPr/>
      <dgm:t>
        <a:bodyPr/>
        <a:lstStyle/>
        <a:p>
          <a:endParaRPr lang="en-US"/>
        </a:p>
      </dgm:t>
    </dgm:pt>
    <dgm:pt modelId="{ED36AAC5-FA1A-4E38-9C21-393A68A5912E}">
      <dgm:prSet/>
      <dgm:spPr/>
      <dgm:t>
        <a:bodyPr/>
        <a:lstStyle/>
        <a:p>
          <a:r>
            <a:rPr lang="en-IN"/>
            <a:t>References</a:t>
          </a:r>
          <a:endParaRPr lang="en-US"/>
        </a:p>
      </dgm:t>
    </dgm:pt>
    <dgm:pt modelId="{2A5FE9E3-B1B4-4313-94D6-72C4308AD824}" type="parTrans" cxnId="{BB2B63A9-60E8-41CC-AE06-777B22E74120}">
      <dgm:prSet/>
      <dgm:spPr/>
      <dgm:t>
        <a:bodyPr/>
        <a:lstStyle/>
        <a:p>
          <a:endParaRPr lang="en-US"/>
        </a:p>
      </dgm:t>
    </dgm:pt>
    <dgm:pt modelId="{4D14954D-B75C-43A0-927F-E7CB4A1208A3}" type="sibTrans" cxnId="{BB2B63A9-60E8-41CC-AE06-777B22E74120}">
      <dgm:prSet/>
      <dgm:spPr/>
      <dgm:t>
        <a:bodyPr/>
        <a:lstStyle/>
        <a:p>
          <a:endParaRPr lang="en-US"/>
        </a:p>
      </dgm:t>
    </dgm:pt>
    <dgm:pt modelId="{EBA29EB4-46D6-43A5-B2E4-89AA3998F675}" type="pres">
      <dgm:prSet presAssocID="{0A2E15B2-7974-4B17-A7AE-D086D7895C11}" presName="linear" presStyleCnt="0">
        <dgm:presLayoutVars>
          <dgm:animLvl val="lvl"/>
          <dgm:resizeHandles val="exact"/>
        </dgm:presLayoutVars>
      </dgm:prSet>
      <dgm:spPr/>
    </dgm:pt>
    <dgm:pt modelId="{B08B7335-B637-4E53-9CA3-A9D555FD5EB4}" type="pres">
      <dgm:prSet presAssocID="{B58F77F8-0F49-4918-A578-CE978AFAA195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E16DE4A4-76A4-41D7-BB92-EB376E6CD9EB}" type="pres">
      <dgm:prSet presAssocID="{1ABA1E97-A336-40DA-B4AE-7F1BBDDF0DFF}" presName="spacer" presStyleCnt="0"/>
      <dgm:spPr/>
    </dgm:pt>
    <dgm:pt modelId="{BDE997C9-8F4B-49CA-BEA3-630F4E7D9188}" type="pres">
      <dgm:prSet presAssocID="{1A367A07-7C2C-4F33-A4A0-950738D81BA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38E827B3-8EAA-4BFA-B99E-D8B34F57362D}" type="pres">
      <dgm:prSet presAssocID="{46055699-FB6F-436C-A07C-4C66B95F4EA5}" presName="spacer" presStyleCnt="0"/>
      <dgm:spPr/>
    </dgm:pt>
    <dgm:pt modelId="{B564D479-BAD6-4EB8-B54F-E59AEE565872}" type="pres">
      <dgm:prSet presAssocID="{063AF9A2-DC8F-4B79-816E-AE5636CF50C0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F40B7C52-7DCB-421B-841B-1C55D32455D9}" type="pres">
      <dgm:prSet presAssocID="{18DEBD97-D8FA-4E0E-9D43-830845468716}" presName="spacer" presStyleCnt="0"/>
      <dgm:spPr/>
    </dgm:pt>
    <dgm:pt modelId="{E36785B8-97DF-4BA8-A113-E31F6A022DF6}" type="pres">
      <dgm:prSet presAssocID="{33868858-78E0-4F83-9845-1E9940EAACB2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6A10E124-A230-48C7-9854-292D537C1B73}" type="pres">
      <dgm:prSet presAssocID="{826D7CFC-BE82-4553-9D08-99F80D1660A3}" presName="spacer" presStyleCnt="0"/>
      <dgm:spPr/>
    </dgm:pt>
    <dgm:pt modelId="{469D9C41-B2B8-4265-B491-CA4A5F3C1684}" type="pres">
      <dgm:prSet presAssocID="{CC2C8AF1-08B1-4557-9007-D4D8B92B16C3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E38D263B-F96B-4FD6-8EED-B99444295DC3}" type="pres">
      <dgm:prSet presAssocID="{DC046E71-24F9-4A63-88A6-D74EBCBF5566}" presName="spacer" presStyleCnt="0"/>
      <dgm:spPr/>
    </dgm:pt>
    <dgm:pt modelId="{22C6492D-E1C8-485C-9AC6-1419573094CD}" type="pres">
      <dgm:prSet presAssocID="{01183F50-A14F-48D6-A027-E815BE0CA04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2C090105-C1D7-4F62-A8CC-2C3E4794AF1F}" type="pres">
      <dgm:prSet presAssocID="{D856AC82-35D8-4CD6-97CB-9002822B6CC9}" presName="spacer" presStyleCnt="0"/>
      <dgm:spPr/>
    </dgm:pt>
    <dgm:pt modelId="{1370C5AE-F47B-46BB-BE1F-E148260F2C4C}" type="pres">
      <dgm:prSet presAssocID="{787BF104-9549-4AE0-9CFA-415D1CB0F318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D9F89843-6742-4C8E-A2BF-B3B0BF13C587}" type="pres">
      <dgm:prSet presAssocID="{5FCA8A66-FBDD-4820-9B8A-7DF047B17C4B}" presName="spacer" presStyleCnt="0"/>
      <dgm:spPr/>
    </dgm:pt>
    <dgm:pt modelId="{37CA7390-0DDF-4F49-B6CE-CAFE984561F0}" type="pres">
      <dgm:prSet presAssocID="{84037AF2-68C1-4AB5-B92C-875E33DCDD38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35CF1EA4-7C24-4865-AC26-B128C4EF3473}" type="pres">
      <dgm:prSet presAssocID="{271F43B2-2CE0-4E5E-B943-7595374EC450}" presName="spacer" presStyleCnt="0"/>
      <dgm:spPr/>
    </dgm:pt>
    <dgm:pt modelId="{75E458D6-B283-48F2-AA4F-52994BBFA5E0}" type="pres">
      <dgm:prSet presAssocID="{ED36AAC5-FA1A-4E38-9C21-393A68A5912E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84EEBB08-F8FF-4B57-B26B-FEE2AF439832}" srcId="{0A2E15B2-7974-4B17-A7AE-D086D7895C11}" destId="{84037AF2-68C1-4AB5-B92C-875E33DCDD38}" srcOrd="7" destOrd="0" parTransId="{FDA94BCF-4D02-47CF-8A25-245B8939549A}" sibTransId="{271F43B2-2CE0-4E5E-B943-7595374EC450}"/>
    <dgm:cxn modelId="{E28D4015-A91A-472E-986A-94788F8954D6}" srcId="{0A2E15B2-7974-4B17-A7AE-D086D7895C11}" destId="{33868858-78E0-4F83-9845-1E9940EAACB2}" srcOrd="3" destOrd="0" parTransId="{46B2E764-14CD-4565-B1EE-1A3EA6C953AB}" sibTransId="{826D7CFC-BE82-4553-9D08-99F80D1660A3}"/>
    <dgm:cxn modelId="{CBA7F01D-8304-48E5-A003-9A58B39A6212}" srcId="{0A2E15B2-7974-4B17-A7AE-D086D7895C11}" destId="{B58F77F8-0F49-4918-A578-CE978AFAA195}" srcOrd="0" destOrd="0" parTransId="{EE472058-901F-4B01-926A-4D011E18DB36}" sibTransId="{1ABA1E97-A336-40DA-B4AE-7F1BBDDF0DFF}"/>
    <dgm:cxn modelId="{AAE9D128-03C9-4D34-A4D9-9641BB16585C}" type="presOf" srcId="{33868858-78E0-4F83-9845-1E9940EAACB2}" destId="{E36785B8-97DF-4BA8-A113-E31F6A022DF6}" srcOrd="0" destOrd="0" presId="urn:microsoft.com/office/officeart/2005/8/layout/vList2"/>
    <dgm:cxn modelId="{4D095535-8F8B-4CB2-B794-B0B7BF0B1280}" srcId="{0A2E15B2-7974-4B17-A7AE-D086D7895C11}" destId="{063AF9A2-DC8F-4B79-816E-AE5636CF50C0}" srcOrd="2" destOrd="0" parTransId="{F796BEE2-5028-4AFF-AE6E-02EA7C0A75AA}" sibTransId="{18DEBD97-D8FA-4E0E-9D43-830845468716}"/>
    <dgm:cxn modelId="{78DBB053-6DAF-417E-9DF0-7C5287EF6E15}" type="presOf" srcId="{B58F77F8-0F49-4918-A578-CE978AFAA195}" destId="{B08B7335-B637-4E53-9CA3-A9D555FD5EB4}" srcOrd="0" destOrd="0" presId="urn:microsoft.com/office/officeart/2005/8/layout/vList2"/>
    <dgm:cxn modelId="{A7C5D17E-9136-4112-A8D8-508134E9206B}" srcId="{0A2E15B2-7974-4B17-A7AE-D086D7895C11}" destId="{787BF104-9549-4AE0-9CFA-415D1CB0F318}" srcOrd="6" destOrd="0" parTransId="{31B12D2D-0007-40D6-8E4D-9970EFD4C5B8}" sibTransId="{5FCA8A66-FBDD-4820-9B8A-7DF047B17C4B}"/>
    <dgm:cxn modelId="{6F3D5B99-85DA-423F-833A-01A51DAFF51F}" type="presOf" srcId="{063AF9A2-DC8F-4B79-816E-AE5636CF50C0}" destId="{B564D479-BAD6-4EB8-B54F-E59AEE565872}" srcOrd="0" destOrd="0" presId="urn:microsoft.com/office/officeart/2005/8/layout/vList2"/>
    <dgm:cxn modelId="{00142F9A-D6D6-4CD7-B0F0-12302D278DB5}" type="presOf" srcId="{CC2C8AF1-08B1-4557-9007-D4D8B92B16C3}" destId="{469D9C41-B2B8-4265-B491-CA4A5F3C1684}" srcOrd="0" destOrd="0" presId="urn:microsoft.com/office/officeart/2005/8/layout/vList2"/>
    <dgm:cxn modelId="{3D4D7C9E-20A7-4EB5-8AAD-7F8E8EFDAE7A}" srcId="{0A2E15B2-7974-4B17-A7AE-D086D7895C11}" destId="{1A367A07-7C2C-4F33-A4A0-950738D81BA9}" srcOrd="1" destOrd="0" parTransId="{4857E5DC-AD48-4992-A882-72B0599A1749}" sibTransId="{46055699-FB6F-436C-A07C-4C66B95F4EA5}"/>
    <dgm:cxn modelId="{1D0D51A1-A8EB-4A13-BFFC-99717839C8CC}" srcId="{0A2E15B2-7974-4B17-A7AE-D086D7895C11}" destId="{01183F50-A14F-48D6-A027-E815BE0CA042}" srcOrd="5" destOrd="0" parTransId="{1BCB1D2B-05FF-453E-ACC3-A95FD637B520}" sibTransId="{D856AC82-35D8-4CD6-97CB-9002822B6CC9}"/>
    <dgm:cxn modelId="{BFC931A2-0A6D-49DC-98A2-A36BE9EBEE93}" type="presOf" srcId="{787BF104-9549-4AE0-9CFA-415D1CB0F318}" destId="{1370C5AE-F47B-46BB-BE1F-E148260F2C4C}" srcOrd="0" destOrd="0" presId="urn:microsoft.com/office/officeart/2005/8/layout/vList2"/>
    <dgm:cxn modelId="{EE9138A8-DF40-4C3D-860F-0E5ED0069B82}" srcId="{0A2E15B2-7974-4B17-A7AE-D086D7895C11}" destId="{CC2C8AF1-08B1-4557-9007-D4D8B92B16C3}" srcOrd="4" destOrd="0" parTransId="{D5B59C27-F2AC-45ED-A67E-19D6774C1795}" sibTransId="{DC046E71-24F9-4A63-88A6-D74EBCBF5566}"/>
    <dgm:cxn modelId="{BB2B63A9-60E8-41CC-AE06-777B22E74120}" srcId="{0A2E15B2-7974-4B17-A7AE-D086D7895C11}" destId="{ED36AAC5-FA1A-4E38-9C21-393A68A5912E}" srcOrd="8" destOrd="0" parTransId="{2A5FE9E3-B1B4-4313-94D6-72C4308AD824}" sibTransId="{4D14954D-B75C-43A0-927F-E7CB4A1208A3}"/>
    <dgm:cxn modelId="{112D7CBA-61A5-4282-BB95-50299D094EDA}" type="presOf" srcId="{0A2E15B2-7974-4B17-A7AE-D086D7895C11}" destId="{EBA29EB4-46D6-43A5-B2E4-89AA3998F675}" srcOrd="0" destOrd="0" presId="urn:microsoft.com/office/officeart/2005/8/layout/vList2"/>
    <dgm:cxn modelId="{9923F3BC-8301-47BC-AD56-C51E3557D27B}" type="presOf" srcId="{01183F50-A14F-48D6-A027-E815BE0CA042}" destId="{22C6492D-E1C8-485C-9AC6-1419573094CD}" srcOrd="0" destOrd="0" presId="urn:microsoft.com/office/officeart/2005/8/layout/vList2"/>
    <dgm:cxn modelId="{656CBEC7-7218-4B16-B3AD-9D72DBF8253F}" type="presOf" srcId="{ED36AAC5-FA1A-4E38-9C21-393A68A5912E}" destId="{75E458D6-B283-48F2-AA4F-52994BBFA5E0}" srcOrd="0" destOrd="0" presId="urn:microsoft.com/office/officeart/2005/8/layout/vList2"/>
    <dgm:cxn modelId="{D1BC40F0-9768-4E64-A18D-11B04E1EA2BB}" type="presOf" srcId="{1A367A07-7C2C-4F33-A4A0-950738D81BA9}" destId="{BDE997C9-8F4B-49CA-BEA3-630F4E7D9188}" srcOrd="0" destOrd="0" presId="urn:microsoft.com/office/officeart/2005/8/layout/vList2"/>
    <dgm:cxn modelId="{F9B1FFF1-B88E-4B4C-B0B3-3211F540A736}" type="presOf" srcId="{84037AF2-68C1-4AB5-B92C-875E33DCDD38}" destId="{37CA7390-0DDF-4F49-B6CE-CAFE984561F0}" srcOrd="0" destOrd="0" presId="urn:microsoft.com/office/officeart/2005/8/layout/vList2"/>
    <dgm:cxn modelId="{0CABD138-AE59-4833-B1C8-655F91C69418}" type="presParOf" srcId="{EBA29EB4-46D6-43A5-B2E4-89AA3998F675}" destId="{B08B7335-B637-4E53-9CA3-A9D555FD5EB4}" srcOrd="0" destOrd="0" presId="urn:microsoft.com/office/officeart/2005/8/layout/vList2"/>
    <dgm:cxn modelId="{F2A4D7DF-092C-41E1-957A-A849C2985703}" type="presParOf" srcId="{EBA29EB4-46D6-43A5-B2E4-89AA3998F675}" destId="{E16DE4A4-76A4-41D7-BB92-EB376E6CD9EB}" srcOrd="1" destOrd="0" presId="urn:microsoft.com/office/officeart/2005/8/layout/vList2"/>
    <dgm:cxn modelId="{8536665E-253F-4A32-A55C-44421E44CE64}" type="presParOf" srcId="{EBA29EB4-46D6-43A5-B2E4-89AA3998F675}" destId="{BDE997C9-8F4B-49CA-BEA3-630F4E7D9188}" srcOrd="2" destOrd="0" presId="urn:microsoft.com/office/officeart/2005/8/layout/vList2"/>
    <dgm:cxn modelId="{488B6920-586E-46C9-99DC-4F7B0B68AAED}" type="presParOf" srcId="{EBA29EB4-46D6-43A5-B2E4-89AA3998F675}" destId="{38E827B3-8EAA-4BFA-B99E-D8B34F57362D}" srcOrd="3" destOrd="0" presId="urn:microsoft.com/office/officeart/2005/8/layout/vList2"/>
    <dgm:cxn modelId="{BB687163-4BDA-4798-A263-3411B5FC1671}" type="presParOf" srcId="{EBA29EB4-46D6-43A5-B2E4-89AA3998F675}" destId="{B564D479-BAD6-4EB8-B54F-E59AEE565872}" srcOrd="4" destOrd="0" presId="urn:microsoft.com/office/officeart/2005/8/layout/vList2"/>
    <dgm:cxn modelId="{9B34B6B2-40E3-43FD-9BA0-472BB49E9F53}" type="presParOf" srcId="{EBA29EB4-46D6-43A5-B2E4-89AA3998F675}" destId="{F40B7C52-7DCB-421B-841B-1C55D32455D9}" srcOrd="5" destOrd="0" presId="urn:microsoft.com/office/officeart/2005/8/layout/vList2"/>
    <dgm:cxn modelId="{85F09592-A6DB-43FD-97F5-5933B8E6C6C9}" type="presParOf" srcId="{EBA29EB4-46D6-43A5-B2E4-89AA3998F675}" destId="{E36785B8-97DF-4BA8-A113-E31F6A022DF6}" srcOrd="6" destOrd="0" presId="urn:microsoft.com/office/officeart/2005/8/layout/vList2"/>
    <dgm:cxn modelId="{90BBA642-1958-4AE5-96E3-976A97532AB3}" type="presParOf" srcId="{EBA29EB4-46D6-43A5-B2E4-89AA3998F675}" destId="{6A10E124-A230-48C7-9854-292D537C1B73}" srcOrd="7" destOrd="0" presId="urn:microsoft.com/office/officeart/2005/8/layout/vList2"/>
    <dgm:cxn modelId="{9EB4D3EA-A2A6-4548-96DB-414415A4F02E}" type="presParOf" srcId="{EBA29EB4-46D6-43A5-B2E4-89AA3998F675}" destId="{469D9C41-B2B8-4265-B491-CA4A5F3C1684}" srcOrd="8" destOrd="0" presId="urn:microsoft.com/office/officeart/2005/8/layout/vList2"/>
    <dgm:cxn modelId="{DB1EC0EC-D0C0-4FF4-B4D4-6CA14E32D013}" type="presParOf" srcId="{EBA29EB4-46D6-43A5-B2E4-89AA3998F675}" destId="{E38D263B-F96B-4FD6-8EED-B99444295DC3}" srcOrd="9" destOrd="0" presId="urn:microsoft.com/office/officeart/2005/8/layout/vList2"/>
    <dgm:cxn modelId="{63407D37-B69E-4D03-9674-4D710145007C}" type="presParOf" srcId="{EBA29EB4-46D6-43A5-B2E4-89AA3998F675}" destId="{22C6492D-E1C8-485C-9AC6-1419573094CD}" srcOrd="10" destOrd="0" presId="urn:microsoft.com/office/officeart/2005/8/layout/vList2"/>
    <dgm:cxn modelId="{DAA7DCBB-8151-4918-861F-5675B4E84A88}" type="presParOf" srcId="{EBA29EB4-46D6-43A5-B2E4-89AA3998F675}" destId="{2C090105-C1D7-4F62-A8CC-2C3E4794AF1F}" srcOrd="11" destOrd="0" presId="urn:microsoft.com/office/officeart/2005/8/layout/vList2"/>
    <dgm:cxn modelId="{728EB6DD-8A1D-4029-90DA-26559661C1FA}" type="presParOf" srcId="{EBA29EB4-46D6-43A5-B2E4-89AA3998F675}" destId="{1370C5AE-F47B-46BB-BE1F-E148260F2C4C}" srcOrd="12" destOrd="0" presId="urn:microsoft.com/office/officeart/2005/8/layout/vList2"/>
    <dgm:cxn modelId="{857D4483-B189-4C3A-8A60-BACEDFD13997}" type="presParOf" srcId="{EBA29EB4-46D6-43A5-B2E4-89AA3998F675}" destId="{D9F89843-6742-4C8E-A2BF-B3B0BF13C587}" srcOrd="13" destOrd="0" presId="urn:microsoft.com/office/officeart/2005/8/layout/vList2"/>
    <dgm:cxn modelId="{15827F83-D255-49BA-820A-69F944E21AF6}" type="presParOf" srcId="{EBA29EB4-46D6-43A5-B2E4-89AA3998F675}" destId="{37CA7390-0DDF-4F49-B6CE-CAFE984561F0}" srcOrd="14" destOrd="0" presId="urn:microsoft.com/office/officeart/2005/8/layout/vList2"/>
    <dgm:cxn modelId="{839622CE-76D8-4A60-ADB9-72A8E489C32B}" type="presParOf" srcId="{EBA29EB4-46D6-43A5-B2E4-89AA3998F675}" destId="{35CF1EA4-7C24-4865-AC26-B128C4EF3473}" srcOrd="15" destOrd="0" presId="urn:microsoft.com/office/officeart/2005/8/layout/vList2"/>
    <dgm:cxn modelId="{7463ADA0-EA27-4C2E-AFC5-2213E027B2FB}" type="presParOf" srcId="{EBA29EB4-46D6-43A5-B2E4-89AA3998F675}" destId="{75E458D6-B283-48F2-AA4F-52994BBFA5E0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32F958-2DF6-4D15-A4D5-9CBD08BDE1C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AE2F0AA-459F-42F3-B809-32F8A726F789}">
      <dgm:prSet/>
      <dgm:spPr/>
      <dgm:t>
        <a:bodyPr/>
        <a:lstStyle/>
        <a:p>
          <a:r>
            <a:rPr lang="en-US" dirty="0" err="1"/>
            <a:t>BookMyMovie</a:t>
          </a:r>
          <a:r>
            <a:rPr lang="en-US" dirty="0"/>
            <a:t> is an online ticketing service for booking movies.</a:t>
          </a:r>
        </a:p>
      </dgm:t>
    </dgm:pt>
    <dgm:pt modelId="{A17D01CD-F6EA-44E5-A59E-BFF580CD5778}" type="parTrans" cxnId="{A361ACE0-A954-4E08-B262-9DB3C294A2C4}">
      <dgm:prSet/>
      <dgm:spPr/>
      <dgm:t>
        <a:bodyPr/>
        <a:lstStyle/>
        <a:p>
          <a:endParaRPr lang="en-US"/>
        </a:p>
      </dgm:t>
    </dgm:pt>
    <dgm:pt modelId="{25A4C5B3-DF23-46D3-99DC-6BBAB1312D9B}" type="sibTrans" cxnId="{A361ACE0-A954-4E08-B262-9DB3C294A2C4}">
      <dgm:prSet/>
      <dgm:spPr/>
      <dgm:t>
        <a:bodyPr/>
        <a:lstStyle/>
        <a:p>
          <a:endParaRPr lang="en-US"/>
        </a:p>
      </dgm:t>
    </dgm:pt>
    <dgm:pt modelId="{2C486C3A-DC52-4C54-9B9C-CB2CC1C27B85}">
      <dgm:prSet/>
      <dgm:spPr/>
      <dgm:t>
        <a:bodyPr/>
        <a:lstStyle/>
        <a:p>
          <a:r>
            <a:rPr lang="en-US" dirty="0"/>
            <a:t>It</a:t>
          </a:r>
          <a:r>
            <a:rPr lang="en-US" baseline="0" dirty="0"/>
            <a:t> includes admin functionality to manage the application.</a:t>
          </a:r>
          <a:endParaRPr lang="en-US" dirty="0"/>
        </a:p>
      </dgm:t>
    </dgm:pt>
    <dgm:pt modelId="{749F537A-171D-4E2B-BEE2-B9A9B8289963}" type="parTrans" cxnId="{2F182CF5-CCFB-421B-92BE-093554C0B431}">
      <dgm:prSet/>
      <dgm:spPr/>
      <dgm:t>
        <a:bodyPr/>
        <a:lstStyle/>
        <a:p>
          <a:endParaRPr lang="en-US"/>
        </a:p>
      </dgm:t>
    </dgm:pt>
    <dgm:pt modelId="{3D0711BF-09C4-438A-88AA-CB3C91C1462A}" type="sibTrans" cxnId="{2F182CF5-CCFB-421B-92BE-093554C0B431}">
      <dgm:prSet/>
      <dgm:spPr/>
      <dgm:t>
        <a:bodyPr/>
        <a:lstStyle/>
        <a:p>
          <a:endParaRPr lang="en-US"/>
        </a:p>
      </dgm:t>
    </dgm:pt>
    <dgm:pt modelId="{B92CF75A-754C-4FB7-A0DA-D644224EE98E}">
      <dgm:prSet/>
      <dgm:spPr/>
      <dgm:t>
        <a:bodyPr/>
        <a:lstStyle/>
        <a:p>
          <a:r>
            <a:rPr lang="en-US" dirty="0"/>
            <a:t>The website is designed in HTML,PHP, JS and CSS as per the requirement specified in the project.</a:t>
          </a:r>
        </a:p>
      </dgm:t>
    </dgm:pt>
    <dgm:pt modelId="{83D80A8A-FD66-4773-A0D5-85F884D6023F}" type="parTrans" cxnId="{5E4E8713-A150-47CB-9262-9B06A8D22C85}">
      <dgm:prSet/>
      <dgm:spPr/>
      <dgm:t>
        <a:bodyPr/>
        <a:lstStyle/>
        <a:p>
          <a:endParaRPr lang="en-US"/>
        </a:p>
      </dgm:t>
    </dgm:pt>
    <dgm:pt modelId="{6BC0DBCC-647F-4D9F-91C9-DF1455DBAD5A}" type="sibTrans" cxnId="{5E4E8713-A150-47CB-9262-9B06A8D22C85}">
      <dgm:prSet/>
      <dgm:spPr/>
      <dgm:t>
        <a:bodyPr/>
        <a:lstStyle/>
        <a:p>
          <a:endParaRPr lang="en-US"/>
        </a:p>
      </dgm:t>
    </dgm:pt>
    <dgm:pt modelId="{8AD357CB-E666-40C0-948A-4320CBBCE153}" type="pres">
      <dgm:prSet presAssocID="{7732F958-2DF6-4D15-A4D5-9CBD08BDE1C1}" presName="root" presStyleCnt="0">
        <dgm:presLayoutVars>
          <dgm:dir/>
          <dgm:resizeHandles val="exact"/>
        </dgm:presLayoutVars>
      </dgm:prSet>
      <dgm:spPr/>
    </dgm:pt>
    <dgm:pt modelId="{16A1CCA4-9042-4BB7-B92D-C2FE2CFA86B4}" type="pres">
      <dgm:prSet presAssocID="{4AE2F0AA-459F-42F3-B809-32F8A726F789}" presName="compNode" presStyleCnt="0"/>
      <dgm:spPr/>
    </dgm:pt>
    <dgm:pt modelId="{5270918C-9367-4A06-8E25-6FF5196ADF24}" type="pres">
      <dgm:prSet presAssocID="{4AE2F0AA-459F-42F3-B809-32F8A726F789}" presName="bgRect" presStyleLbl="bgShp" presStyleIdx="0" presStyleCnt="3"/>
      <dgm:spPr/>
    </dgm:pt>
    <dgm:pt modelId="{72D3263B-8EBB-4A35-AD1B-0A501DA317A2}" type="pres">
      <dgm:prSet presAssocID="{4AE2F0AA-459F-42F3-B809-32F8A726F7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et"/>
        </a:ext>
      </dgm:extLst>
    </dgm:pt>
    <dgm:pt modelId="{9CA91F25-D25E-45F2-9E28-07FE22829804}" type="pres">
      <dgm:prSet presAssocID="{4AE2F0AA-459F-42F3-B809-32F8A726F789}" presName="spaceRect" presStyleCnt="0"/>
      <dgm:spPr/>
    </dgm:pt>
    <dgm:pt modelId="{3BE3B8FB-7E9A-4CC6-82B4-0E4DB0117920}" type="pres">
      <dgm:prSet presAssocID="{4AE2F0AA-459F-42F3-B809-32F8A726F789}" presName="parTx" presStyleLbl="revTx" presStyleIdx="0" presStyleCnt="3">
        <dgm:presLayoutVars>
          <dgm:chMax val="0"/>
          <dgm:chPref val="0"/>
        </dgm:presLayoutVars>
      </dgm:prSet>
      <dgm:spPr/>
    </dgm:pt>
    <dgm:pt modelId="{8AEE7A96-4C6F-4CC2-AC48-ABAE4050BA5B}" type="pres">
      <dgm:prSet presAssocID="{25A4C5B3-DF23-46D3-99DC-6BBAB1312D9B}" presName="sibTrans" presStyleCnt="0"/>
      <dgm:spPr/>
    </dgm:pt>
    <dgm:pt modelId="{DDAC2E3D-C00C-4FB6-80A1-43ADC9682BC4}" type="pres">
      <dgm:prSet presAssocID="{2C486C3A-DC52-4C54-9B9C-CB2CC1C27B85}" presName="compNode" presStyleCnt="0"/>
      <dgm:spPr/>
    </dgm:pt>
    <dgm:pt modelId="{280DDB31-4963-433D-A58D-1E4839AB2F83}" type="pres">
      <dgm:prSet presAssocID="{2C486C3A-DC52-4C54-9B9C-CB2CC1C27B85}" presName="bgRect" presStyleLbl="bgShp" presStyleIdx="1" presStyleCnt="3"/>
      <dgm:spPr/>
    </dgm:pt>
    <dgm:pt modelId="{468F3F90-B9D2-4CD5-A83A-B9FB8905D7CF}" type="pres">
      <dgm:prSet presAssocID="{2C486C3A-DC52-4C54-9B9C-CB2CC1C27B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3853B82-9961-47F4-8F0D-D0EA7042AC12}" type="pres">
      <dgm:prSet presAssocID="{2C486C3A-DC52-4C54-9B9C-CB2CC1C27B85}" presName="spaceRect" presStyleCnt="0"/>
      <dgm:spPr/>
    </dgm:pt>
    <dgm:pt modelId="{F98FDBDB-8103-44EA-A8E7-81235EDEC5F5}" type="pres">
      <dgm:prSet presAssocID="{2C486C3A-DC52-4C54-9B9C-CB2CC1C27B85}" presName="parTx" presStyleLbl="revTx" presStyleIdx="1" presStyleCnt="3">
        <dgm:presLayoutVars>
          <dgm:chMax val="0"/>
          <dgm:chPref val="0"/>
        </dgm:presLayoutVars>
      </dgm:prSet>
      <dgm:spPr/>
    </dgm:pt>
    <dgm:pt modelId="{14BA0C59-7F67-4601-A512-3B2F6CA9BF82}" type="pres">
      <dgm:prSet presAssocID="{3D0711BF-09C4-438A-88AA-CB3C91C1462A}" presName="sibTrans" presStyleCnt="0"/>
      <dgm:spPr/>
    </dgm:pt>
    <dgm:pt modelId="{1A859D44-56E8-4045-8CCA-23A7206CDB0B}" type="pres">
      <dgm:prSet presAssocID="{B92CF75A-754C-4FB7-A0DA-D644224EE98E}" presName="compNode" presStyleCnt="0"/>
      <dgm:spPr/>
    </dgm:pt>
    <dgm:pt modelId="{DA5DFE07-CE9F-4591-8721-13844B47F5C6}" type="pres">
      <dgm:prSet presAssocID="{B92CF75A-754C-4FB7-A0DA-D644224EE98E}" presName="bgRect" presStyleLbl="bgShp" presStyleIdx="2" presStyleCnt="3"/>
      <dgm:spPr/>
    </dgm:pt>
    <dgm:pt modelId="{107362FC-DF16-40BD-8020-97A0A2A531D6}" type="pres">
      <dgm:prSet presAssocID="{B92CF75A-754C-4FB7-A0DA-D644224EE98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33380FB-DD85-4A1A-AA47-47D47AAC5B95}" type="pres">
      <dgm:prSet presAssocID="{B92CF75A-754C-4FB7-A0DA-D644224EE98E}" presName="spaceRect" presStyleCnt="0"/>
      <dgm:spPr/>
    </dgm:pt>
    <dgm:pt modelId="{F453A838-980C-42A4-835B-CD8A94C2785F}" type="pres">
      <dgm:prSet presAssocID="{B92CF75A-754C-4FB7-A0DA-D644224EE98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E4E8713-A150-47CB-9262-9B06A8D22C85}" srcId="{7732F958-2DF6-4D15-A4D5-9CBD08BDE1C1}" destId="{B92CF75A-754C-4FB7-A0DA-D644224EE98E}" srcOrd="2" destOrd="0" parTransId="{83D80A8A-FD66-4773-A0D5-85F884D6023F}" sibTransId="{6BC0DBCC-647F-4D9F-91C9-DF1455DBAD5A}"/>
    <dgm:cxn modelId="{19648D56-63C4-47B0-BBBE-B33DD4A8A550}" type="presOf" srcId="{2C486C3A-DC52-4C54-9B9C-CB2CC1C27B85}" destId="{F98FDBDB-8103-44EA-A8E7-81235EDEC5F5}" srcOrd="0" destOrd="0" presId="urn:microsoft.com/office/officeart/2018/2/layout/IconVerticalSolidList"/>
    <dgm:cxn modelId="{885C228C-32E2-4F98-A1A0-896FA28F1E0C}" type="presOf" srcId="{7732F958-2DF6-4D15-A4D5-9CBD08BDE1C1}" destId="{8AD357CB-E666-40C0-948A-4320CBBCE153}" srcOrd="0" destOrd="0" presId="urn:microsoft.com/office/officeart/2018/2/layout/IconVerticalSolidList"/>
    <dgm:cxn modelId="{1D7D0FB5-6195-46A1-B5DB-9603E9E368F0}" type="presOf" srcId="{4AE2F0AA-459F-42F3-B809-32F8A726F789}" destId="{3BE3B8FB-7E9A-4CC6-82B4-0E4DB0117920}" srcOrd="0" destOrd="0" presId="urn:microsoft.com/office/officeart/2018/2/layout/IconVerticalSolidList"/>
    <dgm:cxn modelId="{D73A5ADB-C7B5-4E25-BBF1-86E36B80273E}" type="presOf" srcId="{B92CF75A-754C-4FB7-A0DA-D644224EE98E}" destId="{F453A838-980C-42A4-835B-CD8A94C2785F}" srcOrd="0" destOrd="0" presId="urn:microsoft.com/office/officeart/2018/2/layout/IconVerticalSolidList"/>
    <dgm:cxn modelId="{A361ACE0-A954-4E08-B262-9DB3C294A2C4}" srcId="{7732F958-2DF6-4D15-A4D5-9CBD08BDE1C1}" destId="{4AE2F0AA-459F-42F3-B809-32F8A726F789}" srcOrd="0" destOrd="0" parTransId="{A17D01CD-F6EA-44E5-A59E-BFF580CD5778}" sibTransId="{25A4C5B3-DF23-46D3-99DC-6BBAB1312D9B}"/>
    <dgm:cxn modelId="{2F182CF5-CCFB-421B-92BE-093554C0B431}" srcId="{7732F958-2DF6-4D15-A4D5-9CBD08BDE1C1}" destId="{2C486C3A-DC52-4C54-9B9C-CB2CC1C27B85}" srcOrd="1" destOrd="0" parTransId="{749F537A-171D-4E2B-BEE2-B9A9B8289963}" sibTransId="{3D0711BF-09C4-438A-88AA-CB3C91C1462A}"/>
    <dgm:cxn modelId="{7AAD830C-3A89-4C13-8346-22044540C32B}" type="presParOf" srcId="{8AD357CB-E666-40C0-948A-4320CBBCE153}" destId="{16A1CCA4-9042-4BB7-B92D-C2FE2CFA86B4}" srcOrd="0" destOrd="0" presId="urn:microsoft.com/office/officeart/2018/2/layout/IconVerticalSolidList"/>
    <dgm:cxn modelId="{4361FA68-C1C4-4191-BD3F-E539F1084BEA}" type="presParOf" srcId="{16A1CCA4-9042-4BB7-B92D-C2FE2CFA86B4}" destId="{5270918C-9367-4A06-8E25-6FF5196ADF24}" srcOrd="0" destOrd="0" presId="urn:microsoft.com/office/officeart/2018/2/layout/IconVerticalSolidList"/>
    <dgm:cxn modelId="{4F1B4CE1-E291-4372-89BB-3A2841CA68BA}" type="presParOf" srcId="{16A1CCA4-9042-4BB7-B92D-C2FE2CFA86B4}" destId="{72D3263B-8EBB-4A35-AD1B-0A501DA317A2}" srcOrd="1" destOrd="0" presId="urn:microsoft.com/office/officeart/2018/2/layout/IconVerticalSolidList"/>
    <dgm:cxn modelId="{7096E8CA-6880-471D-806B-31BD2F56BFE3}" type="presParOf" srcId="{16A1CCA4-9042-4BB7-B92D-C2FE2CFA86B4}" destId="{9CA91F25-D25E-45F2-9E28-07FE22829804}" srcOrd="2" destOrd="0" presId="urn:microsoft.com/office/officeart/2018/2/layout/IconVerticalSolidList"/>
    <dgm:cxn modelId="{0092849E-685A-4BB3-85D7-AE4494045D02}" type="presParOf" srcId="{16A1CCA4-9042-4BB7-B92D-C2FE2CFA86B4}" destId="{3BE3B8FB-7E9A-4CC6-82B4-0E4DB0117920}" srcOrd="3" destOrd="0" presId="urn:microsoft.com/office/officeart/2018/2/layout/IconVerticalSolidList"/>
    <dgm:cxn modelId="{BA9D9439-E551-4325-84D4-DB0AFF43E3DD}" type="presParOf" srcId="{8AD357CB-E666-40C0-948A-4320CBBCE153}" destId="{8AEE7A96-4C6F-4CC2-AC48-ABAE4050BA5B}" srcOrd="1" destOrd="0" presId="urn:microsoft.com/office/officeart/2018/2/layout/IconVerticalSolidList"/>
    <dgm:cxn modelId="{75E1B0A5-6F06-4B6F-8FF4-1EF595046575}" type="presParOf" srcId="{8AD357CB-E666-40C0-948A-4320CBBCE153}" destId="{DDAC2E3D-C00C-4FB6-80A1-43ADC9682BC4}" srcOrd="2" destOrd="0" presId="urn:microsoft.com/office/officeart/2018/2/layout/IconVerticalSolidList"/>
    <dgm:cxn modelId="{C41592D9-280E-49A6-A317-67A1D44CCCE7}" type="presParOf" srcId="{DDAC2E3D-C00C-4FB6-80A1-43ADC9682BC4}" destId="{280DDB31-4963-433D-A58D-1E4839AB2F83}" srcOrd="0" destOrd="0" presId="urn:microsoft.com/office/officeart/2018/2/layout/IconVerticalSolidList"/>
    <dgm:cxn modelId="{025F8345-5225-47EE-A25A-D4614AA5683B}" type="presParOf" srcId="{DDAC2E3D-C00C-4FB6-80A1-43ADC9682BC4}" destId="{468F3F90-B9D2-4CD5-A83A-B9FB8905D7CF}" srcOrd="1" destOrd="0" presId="urn:microsoft.com/office/officeart/2018/2/layout/IconVerticalSolidList"/>
    <dgm:cxn modelId="{A7DF42E2-BC9F-4FDF-99F4-1D243F388EBD}" type="presParOf" srcId="{DDAC2E3D-C00C-4FB6-80A1-43ADC9682BC4}" destId="{F3853B82-9961-47F4-8F0D-D0EA7042AC12}" srcOrd="2" destOrd="0" presId="urn:microsoft.com/office/officeart/2018/2/layout/IconVerticalSolidList"/>
    <dgm:cxn modelId="{B4502CD5-78D3-43B4-81DC-B0C8D24ECA9F}" type="presParOf" srcId="{DDAC2E3D-C00C-4FB6-80A1-43ADC9682BC4}" destId="{F98FDBDB-8103-44EA-A8E7-81235EDEC5F5}" srcOrd="3" destOrd="0" presId="urn:microsoft.com/office/officeart/2018/2/layout/IconVerticalSolidList"/>
    <dgm:cxn modelId="{CAABE5BE-4B50-4A0F-B73A-3AD3F26BB7A3}" type="presParOf" srcId="{8AD357CB-E666-40C0-948A-4320CBBCE153}" destId="{14BA0C59-7F67-4601-A512-3B2F6CA9BF82}" srcOrd="3" destOrd="0" presId="urn:microsoft.com/office/officeart/2018/2/layout/IconVerticalSolidList"/>
    <dgm:cxn modelId="{F56ADD19-6C42-466B-82A3-30D46F7C7DE6}" type="presParOf" srcId="{8AD357CB-E666-40C0-948A-4320CBBCE153}" destId="{1A859D44-56E8-4045-8CCA-23A7206CDB0B}" srcOrd="4" destOrd="0" presId="urn:microsoft.com/office/officeart/2018/2/layout/IconVerticalSolidList"/>
    <dgm:cxn modelId="{AA3868C2-C37B-4C3C-A78D-C6A22D520489}" type="presParOf" srcId="{1A859D44-56E8-4045-8CCA-23A7206CDB0B}" destId="{DA5DFE07-CE9F-4591-8721-13844B47F5C6}" srcOrd="0" destOrd="0" presId="urn:microsoft.com/office/officeart/2018/2/layout/IconVerticalSolidList"/>
    <dgm:cxn modelId="{1CCB50C9-2B63-420D-AA54-1CDC25059D5B}" type="presParOf" srcId="{1A859D44-56E8-4045-8CCA-23A7206CDB0B}" destId="{107362FC-DF16-40BD-8020-97A0A2A531D6}" srcOrd="1" destOrd="0" presId="urn:microsoft.com/office/officeart/2018/2/layout/IconVerticalSolidList"/>
    <dgm:cxn modelId="{FAB3AA91-A463-4910-9164-693AA9605CD8}" type="presParOf" srcId="{1A859D44-56E8-4045-8CCA-23A7206CDB0B}" destId="{A33380FB-DD85-4A1A-AA47-47D47AAC5B95}" srcOrd="2" destOrd="0" presId="urn:microsoft.com/office/officeart/2018/2/layout/IconVerticalSolidList"/>
    <dgm:cxn modelId="{A07D0FDB-E8C7-4141-AD4E-CA9BF5C55290}" type="presParOf" srcId="{1A859D44-56E8-4045-8CCA-23A7206CDB0B}" destId="{F453A838-980C-42A4-835B-CD8A94C278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72EB35-4D6B-4E08-99D6-E949FE93B9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EA3C61B-6655-4822-8146-B7689406A7B9}">
      <dgm:prSet/>
      <dgm:spPr/>
      <dgm:t>
        <a:bodyPr/>
        <a:lstStyle/>
        <a:p>
          <a:r>
            <a:rPr lang="en-IN"/>
            <a:t>Movie Table</a:t>
          </a:r>
          <a:endParaRPr lang="en-US"/>
        </a:p>
      </dgm:t>
    </dgm:pt>
    <dgm:pt modelId="{61CA7703-DD7C-45A1-9108-ED4220435230}" type="parTrans" cxnId="{CBF1FF9D-6427-4C15-848A-EDC79E02150F}">
      <dgm:prSet/>
      <dgm:spPr/>
      <dgm:t>
        <a:bodyPr/>
        <a:lstStyle/>
        <a:p>
          <a:endParaRPr lang="en-US"/>
        </a:p>
      </dgm:t>
    </dgm:pt>
    <dgm:pt modelId="{1BD1BD3A-326F-4263-AD65-39B92D998146}" type="sibTrans" cxnId="{CBF1FF9D-6427-4C15-848A-EDC79E02150F}">
      <dgm:prSet/>
      <dgm:spPr/>
      <dgm:t>
        <a:bodyPr/>
        <a:lstStyle/>
        <a:p>
          <a:endParaRPr lang="en-US"/>
        </a:p>
      </dgm:t>
    </dgm:pt>
    <dgm:pt modelId="{8F3D7F09-A3A8-4387-BBCA-D7DF84921318}">
      <dgm:prSet/>
      <dgm:spPr/>
      <dgm:t>
        <a:bodyPr/>
        <a:lstStyle/>
        <a:p>
          <a:r>
            <a:rPr lang="en-IN"/>
            <a:t>Bookings Table</a:t>
          </a:r>
          <a:endParaRPr lang="en-US"/>
        </a:p>
      </dgm:t>
    </dgm:pt>
    <dgm:pt modelId="{7E6D4522-7360-4EA6-ACCA-3EFD4CC87C3A}" type="parTrans" cxnId="{B967AC26-AE60-43BF-88EC-70664C35D487}">
      <dgm:prSet/>
      <dgm:spPr/>
      <dgm:t>
        <a:bodyPr/>
        <a:lstStyle/>
        <a:p>
          <a:endParaRPr lang="en-US"/>
        </a:p>
      </dgm:t>
    </dgm:pt>
    <dgm:pt modelId="{274A7EF7-0935-4849-B130-AF357444376C}" type="sibTrans" cxnId="{B967AC26-AE60-43BF-88EC-70664C35D487}">
      <dgm:prSet/>
      <dgm:spPr/>
      <dgm:t>
        <a:bodyPr/>
        <a:lstStyle/>
        <a:p>
          <a:endParaRPr lang="en-US"/>
        </a:p>
      </dgm:t>
    </dgm:pt>
    <dgm:pt modelId="{E41B4B1D-51BA-4EC5-B5A5-C02A91454B75}">
      <dgm:prSet/>
      <dgm:spPr/>
      <dgm:t>
        <a:bodyPr/>
        <a:lstStyle/>
        <a:p>
          <a:r>
            <a:rPr lang="en-IN"/>
            <a:t>Seat Availability Table</a:t>
          </a:r>
          <a:endParaRPr lang="en-US"/>
        </a:p>
      </dgm:t>
    </dgm:pt>
    <dgm:pt modelId="{8B2EF4A0-E7F2-4612-A095-9AED7221D9AD}" type="parTrans" cxnId="{3E683E38-8AE2-4227-ACD4-F4626555C9B2}">
      <dgm:prSet/>
      <dgm:spPr/>
      <dgm:t>
        <a:bodyPr/>
        <a:lstStyle/>
        <a:p>
          <a:endParaRPr lang="en-US"/>
        </a:p>
      </dgm:t>
    </dgm:pt>
    <dgm:pt modelId="{EEBEF295-7DA2-426D-97C0-A032F16C9783}" type="sibTrans" cxnId="{3E683E38-8AE2-4227-ACD4-F4626555C9B2}">
      <dgm:prSet/>
      <dgm:spPr/>
      <dgm:t>
        <a:bodyPr/>
        <a:lstStyle/>
        <a:p>
          <a:endParaRPr lang="en-US"/>
        </a:p>
      </dgm:t>
    </dgm:pt>
    <dgm:pt modelId="{B0182102-3139-4731-882B-05B1488B086B}">
      <dgm:prSet/>
      <dgm:spPr/>
      <dgm:t>
        <a:bodyPr/>
        <a:lstStyle/>
        <a:p>
          <a:r>
            <a:rPr lang="en-IN"/>
            <a:t>Theaters Table</a:t>
          </a:r>
          <a:endParaRPr lang="en-US"/>
        </a:p>
      </dgm:t>
    </dgm:pt>
    <dgm:pt modelId="{FD634E28-1ED5-4F37-8BD5-639887A92118}" type="parTrans" cxnId="{8232C080-9B4C-4111-A7FF-3E72770DF6F1}">
      <dgm:prSet/>
      <dgm:spPr/>
      <dgm:t>
        <a:bodyPr/>
        <a:lstStyle/>
        <a:p>
          <a:endParaRPr lang="en-US"/>
        </a:p>
      </dgm:t>
    </dgm:pt>
    <dgm:pt modelId="{F48D8D74-2EB3-4A9A-A9FA-920509812D29}" type="sibTrans" cxnId="{8232C080-9B4C-4111-A7FF-3E72770DF6F1}">
      <dgm:prSet/>
      <dgm:spPr/>
      <dgm:t>
        <a:bodyPr/>
        <a:lstStyle/>
        <a:p>
          <a:endParaRPr lang="en-US"/>
        </a:p>
      </dgm:t>
    </dgm:pt>
    <dgm:pt modelId="{24016E10-54F0-4214-A442-ACC5E577769A}">
      <dgm:prSet/>
      <dgm:spPr/>
      <dgm:t>
        <a:bodyPr/>
        <a:lstStyle/>
        <a:p>
          <a:r>
            <a:rPr lang="en-IN"/>
            <a:t>Time slot Table</a:t>
          </a:r>
          <a:endParaRPr lang="en-US"/>
        </a:p>
      </dgm:t>
    </dgm:pt>
    <dgm:pt modelId="{25F9FB34-D15D-4D8C-B1F1-627810026730}" type="parTrans" cxnId="{37DB5FF6-E969-465F-8B98-6397E5F4FFEE}">
      <dgm:prSet/>
      <dgm:spPr/>
      <dgm:t>
        <a:bodyPr/>
        <a:lstStyle/>
        <a:p>
          <a:endParaRPr lang="en-US"/>
        </a:p>
      </dgm:t>
    </dgm:pt>
    <dgm:pt modelId="{EE35ABEA-69D7-4A9B-8B8B-201CF9070E4D}" type="sibTrans" cxnId="{37DB5FF6-E969-465F-8B98-6397E5F4FFEE}">
      <dgm:prSet/>
      <dgm:spPr/>
      <dgm:t>
        <a:bodyPr/>
        <a:lstStyle/>
        <a:p>
          <a:endParaRPr lang="en-US"/>
        </a:p>
      </dgm:t>
    </dgm:pt>
    <dgm:pt modelId="{60A10AB3-2C3A-48D1-AAD1-4E378A93BF07}">
      <dgm:prSet/>
      <dgm:spPr/>
      <dgm:t>
        <a:bodyPr/>
        <a:lstStyle/>
        <a:p>
          <a:r>
            <a:rPr lang="en-IN"/>
            <a:t>Users Table</a:t>
          </a:r>
          <a:endParaRPr lang="en-US"/>
        </a:p>
      </dgm:t>
    </dgm:pt>
    <dgm:pt modelId="{C798BDC6-F437-4479-A27D-C2112D7BCF94}" type="parTrans" cxnId="{928B19BA-B8A5-4DA8-9797-85C9C73F87A2}">
      <dgm:prSet/>
      <dgm:spPr/>
      <dgm:t>
        <a:bodyPr/>
        <a:lstStyle/>
        <a:p>
          <a:endParaRPr lang="en-US"/>
        </a:p>
      </dgm:t>
    </dgm:pt>
    <dgm:pt modelId="{A0A14F56-F8D0-4908-BF60-587D633A2F6E}" type="sibTrans" cxnId="{928B19BA-B8A5-4DA8-9797-85C9C73F87A2}">
      <dgm:prSet/>
      <dgm:spPr/>
      <dgm:t>
        <a:bodyPr/>
        <a:lstStyle/>
        <a:p>
          <a:endParaRPr lang="en-US"/>
        </a:p>
      </dgm:t>
    </dgm:pt>
    <dgm:pt modelId="{4F075180-AF98-4F5C-BD1A-84ED214CDE2D}" type="pres">
      <dgm:prSet presAssocID="{C472EB35-4D6B-4E08-99D6-E949FE93B9DE}" presName="root" presStyleCnt="0">
        <dgm:presLayoutVars>
          <dgm:dir/>
          <dgm:resizeHandles val="exact"/>
        </dgm:presLayoutVars>
      </dgm:prSet>
      <dgm:spPr/>
    </dgm:pt>
    <dgm:pt modelId="{CEA332E5-B453-4AE7-B58E-426BB9954FEF}" type="pres">
      <dgm:prSet presAssocID="{DEA3C61B-6655-4822-8146-B7689406A7B9}" presName="compNode" presStyleCnt="0"/>
      <dgm:spPr/>
    </dgm:pt>
    <dgm:pt modelId="{FC840E04-FCDB-47E5-8B94-21E56343E5ED}" type="pres">
      <dgm:prSet presAssocID="{DEA3C61B-6655-4822-8146-B7689406A7B9}" presName="bgRect" presStyleLbl="bgShp" presStyleIdx="0" presStyleCnt="6"/>
      <dgm:spPr/>
    </dgm:pt>
    <dgm:pt modelId="{8E868CCB-D354-44F8-BBF6-D94ECD3EF36B}" type="pres">
      <dgm:prSet presAssocID="{DEA3C61B-6655-4822-8146-B7689406A7B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13ED081F-7A73-4684-9EFD-A8F0588F5E09}" type="pres">
      <dgm:prSet presAssocID="{DEA3C61B-6655-4822-8146-B7689406A7B9}" presName="spaceRect" presStyleCnt="0"/>
      <dgm:spPr/>
    </dgm:pt>
    <dgm:pt modelId="{EDEC33EB-E795-41FF-8A4F-C092DA1594E1}" type="pres">
      <dgm:prSet presAssocID="{DEA3C61B-6655-4822-8146-B7689406A7B9}" presName="parTx" presStyleLbl="revTx" presStyleIdx="0" presStyleCnt="6">
        <dgm:presLayoutVars>
          <dgm:chMax val="0"/>
          <dgm:chPref val="0"/>
        </dgm:presLayoutVars>
      </dgm:prSet>
      <dgm:spPr/>
    </dgm:pt>
    <dgm:pt modelId="{19D2EE2D-538D-4959-9E57-4EC393127A87}" type="pres">
      <dgm:prSet presAssocID="{1BD1BD3A-326F-4263-AD65-39B92D998146}" presName="sibTrans" presStyleCnt="0"/>
      <dgm:spPr/>
    </dgm:pt>
    <dgm:pt modelId="{06D70D15-2775-4AE4-962D-9DAC9D0FA4D7}" type="pres">
      <dgm:prSet presAssocID="{8F3D7F09-A3A8-4387-BBCA-D7DF84921318}" presName="compNode" presStyleCnt="0"/>
      <dgm:spPr/>
    </dgm:pt>
    <dgm:pt modelId="{C73E5DE5-A7F6-433B-90F4-1E9342713F4F}" type="pres">
      <dgm:prSet presAssocID="{8F3D7F09-A3A8-4387-BBCA-D7DF84921318}" presName="bgRect" presStyleLbl="bgShp" presStyleIdx="1" presStyleCnt="6"/>
      <dgm:spPr/>
    </dgm:pt>
    <dgm:pt modelId="{E4781E33-5286-4EB5-88AD-1952FE6843C9}" type="pres">
      <dgm:prSet presAssocID="{8F3D7F09-A3A8-4387-BBCA-D7DF8492131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C4E60EB-42CB-4AD6-B44F-42343EBE2FE2}" type="pres">
      <dgm:prSet presAssocID="{8F3D7F09-A3A8-4387-BBCA-D7DF84921318}" presName="spaceRect" presStyleCnt="0"/>
      <dgm:spPr/>
    </dgm:pt>
    <dgm:pt modelId="{771FDDE0-AB2D-4B08-9EF3-4BC2E55B95A6}" type="pres">
      <dgm:prSet presAssocID="{8F3D7F09-A3A8-4387-BBCA-D7DF84921318}" presName="parTx" presStyleLbl="revTx" presStyleIdx="1" presStyleCnt="6">
        <dgm:presLayoutVars>
          <dgm:chMax val="0"/>
          <dgm:chPref val="0"/>
        </dgm:presLayoutVars>
      </dgm:prSet>
      <dgm:spPr/>
    </dgm:pt>
    <dgm:pt modelId="{598AC86B-2974-4393-B5BF-E62F0C9C5BAB}" type="pres">
      <dgm:prSet presAssocID="{274A7EF7-0935-4849-B130-AF357444376C}" presName="sibTrans" presStyleCnt="0"/>
      <dgm:spPr/>
    </dgm:pt>
    <dgm:pt modelId="{B87456F4-F41D-44B0-B3A2-F6771C7AC753}" type="pres">
      <dgm:prSet presAssocID="{E41B4B1D-51BA-4EC5-B5A5-C02A91454B75}" presName="compNode" presStyleCnt="0"/>
      <dgm:spPr/>
    </dgm:pt>
    <dgm:pt modelId="{E15F2465-8472-4A7C-AB62-40D18CEF7ED8}" type="pres">
      <dgm:prSet presAssocID="{E41B4B1D-51BA-4EC5-B5A5-C02A91454B75}" presName="bgRect" presStyleLbl="bgShp" presStyleIdx="2" presStyleCnt="6"/>
      <dgm:spPr/>
    </dgm:pt>
    <dgm:pt modelId="{5FF2AB54-8267-4B2E-8654-E57F8E5365CD}" type="pres">
      <dgm:prSet presAssocID="{E41B4B1D-51BA-4EC5-B5A5-C02A91454B7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and chairs"/>
        </a:ext>
      </dgm:extLst>
    </dgm:pt>
    <dgm:pt modelId="{76928D25-8AD4-4062-BA97-46E9E49925DF}" type="pres">
      <dgm:prSet presAssocID="{E41B4B1D-51BA-4EC5-B5A5-C02A91454B75}" presName="spaceRect" presStyleCnt="0"/>
      <dgm:spPr/>
    </dgm:pt>
    <dgm:pt modelId="{8209438D-92B1-4E4F-9F99-87F80B5E3F6C}" type="pres">
      <dgm:prSet presAssocID="{E41B4B1D-51BA-4EC5-B5A5-C02A91454B75}" presName="parTx" presStyleLbl="revTx" presStyleIdx="2" presStyleCnt="6">
        <dgm:presLayoutVars>
          <dgm:chMax val="0"/>
          <dgm:chPref val="0"/>
        </dgm:presLayoutVars>
      </dgm:prSet>
      <dgm:spPr/>
    </dgm:pt>
    <dgm:pt modelId="{5DF38BF8-C8BB-436E-99D0-45E4907820C4}" type="pres">
      <dgm:prSet presAssocID="{EEBEF295-7DA2-426D-97C0-A032F16C9783}" presName="sibTrans" presStyleCnt="0"/>
      <dgm:spPr/>
    </dgm:pt>
    <dgm:pt modelId="{8BDB8131-BDA9-4845-A7AD-35107BE13C81}" type="pres">
      <dgm:prSet presAssocID="{B0182102-3139-4731-882B-05B1488B086B}" presName="compNode" presStyleCnt="0"/>
      <dgm:spPr/>
    </dgm:pt>
    <dgm:pt modelId="{1063A1C4-31CF-4195-AEC1-A3948A3966E1}" type="pres">
      <dgm:prSet presAssocID="{B0182102-3139-4731-882B-05B1488B086B}" presName="bgRect" presStyleLbl="bgShp" presStyleIdx="3" presStyleCnt="6"/>
      <dgm:spPr/>
    </dgm:pt>
    <dgm:pt modelId="{EB3BEDBA-1BA7-4563-9CD4-33F5DB7129AC}" type="pres">
      <dgm:prSet presAssocID="{B0182102-3139-4731-882B-05B1488B086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8A0C5E2A-743D-4C3A-A9DA-A730DCF180E5}" type="pres">
      <dgm:prSet presAssocID="{B0182102-3139-4731-882B-05B1488B086B}" presName="spaceRect" presStyleCnt="0"/>
      <dgm:spPr/>
    </dgm:pt>
    <dgm:pt modelId="{24CFC87E-2668-452A-A6CA-BD4B8DD29704}" type="pres">
      <dgm:prSet presAssocID="{B0182102-3139-4731-882B-05B1488B086B}" presName="parTx" presStyleLbl="revTx" presStyleIdx="3" presStyleCnt="6">
        <dgm:presLayoutVars>
          <dgm:chMax val="0"/>
          <dgm:chPref val="0"/>
        </dgm:presLayoutVars>
      </dgm:prSet>
      <dgm:spPr/>
    </dgm:pt>
    <dgm:pt modelId="{05FB1DD6-9D11-40CF-9418-26BC337C976D}" type="pres">
      <dgm:prSet presAssocID="{F48D8D74-2EB3-4A9A-A9FA-920509812D29}" presName="sibTrans" presStyleCnt="0"/>
      <dgm:spPr/>
    </dgm:pt>
    <dgm:pt modelId="{3647420C-2DAF-43FE-A0AD-7123B9216D30}" type="pres">
      <dgm:prSet presAssocID="{24016E10-54F0-4214-A442-ACC5E577769A}" presName="compNode" presStyleCnt="0"/>
      <dgm:spPr/>
    </dgm:pt>
    <dgm:pt modelId="{46613BBE-5DF7-4571-A88E-AE11ACDA6455}" type="pres">
      <dgm:prSet presAssocID="{24016E10-54F0-4214-A442-ACC5E577769A}" presName="bgRect" presStyleLbl="bgShp" presStyleIdx="4" presStyleCnt="6"/>
      <dgm:spPr/>
    </dgm:pt>
    <dgm:pt modelId="{0624691E-895F-43A5-9C7F-AFA953C838AC}" type="pres">
      <dgm:prSet presAssocID="{24016E10-54F0-4214-A442-ACC5E577769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A6FF79B-8A51-47D1-A284-143A2F999484}" type="pres">
      <dgm:prSet presAssocID="{24016E10-54F0-4214-A442-ACC5E577769A}" presName="spaceRect" presStyleCnt="0"/>
      <dgm:spPr/>
    </dgm:pt>
    <dgm:pt modelId="{7EEC925F-05B7-4820-B2ED-9D21A178C43D}" type="pres">
      <dgm:prSet presAssocID="{24016E10-54F0-4214-A442-ACC5E577769A}" presName="parTx" presStyleLbl="revTx" presStyleIdx="4" presStyleCnt="6">
        <dgm:presLayoutVars>
          <dgm:chMax val="0"/>
          <dgm:chPref val="0"/>
        </dgm:presLayoutVars>
      </dgm:prSet>
      <dgm:spPr/>
    </dgm:pt>
    <dgm:pt modelId="{475D9256-6B72-4A3D-B560-D10F33C69E7A}" type="pres">
      <dgm:prSet presAssocID="{EE35ABEA-69D7-4A9B-8B8B-201CF9070E4D}" presName="sibTrans" presStyleCnt="0"/>
      <dgm:spPr/>
    </dgm:pt>
    <dgm:pt modelId="{2A465C40-AC24-45C2-A3B9-B0BD6F3C2C59}" type="pres">
      <dgm:prSet presAssocID="{60A10AB3-2C3A-48D1-AAD1-4E378A93BF07}" presName="compNode" presStyleCnt="0"/>
      <dgm:spPr/>
    </dgm:pt>
    <dgm:pt modelId="{0F89AECC-8D37-48E4-99F9-64D32AFB607A}" type="pres">
      <dgm:prSet presAssocID="{60A10AB3-2C3A-48D1-AAD1-4E378A93BF07}" presName="bgRect" presStyleLbl="bgShp" presStyleIdx="5" presStyleCnt="6"/>
      <dgm:spPr/>
    </dgm:pt>
    <dgm:pt modelId="{811005A8-B9EF-4500-B1B2-DDB0EEC5EB46}" type="pres">
      <dgm:prSet presAssocID="{60A10AB3-2C3A-48D1-AAD1-4E378A93BF0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FD12039-1DB8-4E8C-9C43-B878A5103E43}" type="pres">
      <dgm:prSet presAssocID="{60A10AB3-2C3A-48D1-AAD1-4E378A93BF07}" presName="spaceRect" presStyleCnt="0"/>
      <dgm:spPr/>
    </dgm:pt>
    <dgm:pt modelId="{D901CD24-58A3-4BB6-BA28-A0DFC42B6DFC}" type="pres">
      <dgm:prSet presAssocID="{60A10AB3-2C3A-48D1-AAD1-4E378A93BF0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967AC26-AE60-43BF-88EC-70664C35D487}" srcId="{C472EB35-4D6B-4E08-99D6-E949FE93B9DE}" destId="{8F3D7F09-A3A8-4387-BBCA-D7DF84921318}" srcOrd="1" destOrd="0" parTransId="{7E6D4522-7360-4EA6-ACCA-3EFD4CC87C3A}" sibTransId="{274A7EF7-0935-4849-B130-AF357444376C}"/>
    <dgm:cxn modelId="{2CB32336-7860-4A01-B81F-81DA1BB9B095}" type="presOf" srcId="{C472EB35-4D6B-4E08-99D6-E949FE93B9DE}" destId="{4F075180-AF98-4F5C-BD1A-84ED214CDE2D}" srcOrd="0" destOrd="0" presId="urn:microsoft.com/office/officeart/2018/2/layout/IconVerticalSolidList"/>
    <dgm:cxn modelId="{3E683E38-8AE2-4227-ACD4-F4626555C9B2}" srcId="{C472EB35-4D6B-4E08-99D6-E949FE93B9DE}" destId="{E41B4B1D-51BA-4EC5-B5A5-C02A91454B75}" srcOrd="2" destOrd="0" parTransId="{8B2EF4A0-E7F2-4612-A095-9AED7221D9AD}" sibTransId="{EEBEF295-7DA2-426D-97C0-A032F16C9783}"/>
    <dgm:cxn modelId="{2C45FC44-1AB8-4506-9AE5-DD0554DA793D}" type="presOf" srcId="{B0182102-3139-4731-882B-05B1488B086B}" destId="{24CFC87E-2668-452A-A6CA-BD4B8DD29704}" srcOrd="0" destOrd="0" presId="urn:microsoft.com/office/officeart/2018/2/layout/IconVerticalSolidList"/>
    <dgm:cxn modelId="{E367904A-1BFA-4319-B8C6-B1D5803AF621}" type="presOf" srcId="{E41B4B1D-51BA-4EC5-B5A5-C02A91454B75}" destId="{8209438D-92B1-4E4F-9F99-87F80B5E3F6C}" srcOrd="0" destOrd="0" presId="urn:microsoft.com/office/officeart/2018/2/layout/IconVerticalSolidList"/>
    <dgm:cxn modelId="{4BB12E4D-D903-472B-8F58-01583C088DF6}" type="presOf" srcId="{24016E10-54F0-4214-A442-ACC5E577769A}" destId="{7EEC925F-05B7-4820-B2ED-9D21A178C43D}" srcOrd="0" destOrd="0" presId="urn:microsoft.com/office/officeart/2018/2/layout/IconVerticalSolidList"/>
    <dgm:cxn modelId="{26D07980-390B-4F82-9DE6-DBD832F094F6}" type="presOf" srcId="{DEA3C61B-6655-4822-8146-B7689406A7B9}" destId="{EDEC33EB-E795-41FF-8A4F-C092DA1594E1}" srcOrd="0" destOrd="0" presId="urn:microsoft.com/office/officeart/2018/2/layout/IconVerticalSolidList"/>
    <dgm:cxn modelId="{8232C080-9B4C-4111-A7FF-3E72770DF6F1}" srcId="{C472EB35-4D6B-4E08-99D6-E949FE93B9DE}" destId="{B0182102-3139-4731-882B-05B1488B086B}" srcOrd="3" destOrd="0" parTransId="{FD634E28-1ED5-4F37-8BD5-639887A92118}" sibTransId="{F48D8D74-2EB3-4A9A-A9FA-920509812D29}"/>
    <dgm:cxn modelId="{CBF1FF9D-6427-4C15-848A-EDC79E02150F}" srcId="{C472EB35-4D6B-4E08-99D6-E949FE93B9DE}" destId="{DEA3C61B-6655-4822-8146-B7689406A7B9}" srcOrd="0" destOrd="0" parTransId="{61CA7703-DD7C-45A1-9108-ED4220435230}" sibTransId="{1BD1BD3A-326F-4263-AD65-39B92D998146}"/>
    <dgm:cxn modelId="{EFE6AB9E-83E1-4017-B1A1-F98FB26FC25F}" type="presOf" srcId="{60A10AB3-2C3A-48D1-AAD1-4E378A93BF07}" destId="{D901CD24-58A3-4BB6-BA28-A0DFC42B6DFC}" srcOrd="0" destOrd="0" presId="urn:microsoft.com/office/officeart/2018/2/layout/IconVerticalSolidList"/>
    <dgm:cxn modelId="{928B19BA-B8A5-4DA8-9797-85C9C73F87A2}" srcId="{C472EB35-4D6B-4E08-99D6-E949FE93B9DE}" destId="{60A10AB3-2C3A-48D1-AAD1-4E378A93BF07}" srcOrd="5" destOrd="0" parTransId="{C798BDC6-F437-4479-A27D-C2112D7BCF94}" sibTransId="{A0A14F56-F8D0-4908-BF60-587D633A2F6E}"/>
    <dgm:cxn modelId="{F5744ADE-805A-4B46-9AD1-29FA6CBBC1C2}" type="presOf" srcId="{8F3D7F09-A3A8-4387-BBCA-D7DF84921318}" destId="{771FDDE0-AB2D-4B08-9EF3-4BC2E55B95A6}" srcOrd="0" destOrd="0" presId="urn:microsoft.com/office/officeart/2018/2/layout/IconVerticalSolidList"/>
    <dgm:cxn modelId="{37DB5FF6-E969-465F-8B98-6397E5F4FFEE}" srcId="{C472EB35-4D6B-4E08-99D6-E949FE93B9DE}" destId="{24016E10-54F0-4214-A442-ACC5E577769A}" srcOrd="4" destOrd="0" parTransId="{25F9FB34-D15D-4D8C-B1F1-627810026730}" sibTransId="{EE35ABEA-69D7-4A9B-8B8B-201CF9070E4D}"/>
    <dgm:cxn modelId="{61AD1878-3A39-4F96-9626-6CE72E0F6C9F}" type="presParOf" srcId="{4F075180-AF98-4F5C-BD1A-84ED214CDE2D}" destId="{CEA332E5-B453-4AE7-B58E-426BB9954FEF}" srcOrd="0" destOrd="0" presId="urn:microsoft.com/office/officeart/2018/2/layout/IconVerticalSolidList"/>
    <dgm:cxn modelId="{B5F5FE9D-0A16-4E39-94E8-6559B99C97F7}" type="presParOf" srcId="{CEA332E5-B453-4AE7-B58E-426BB9954FEF}" destId="{FC840E04-FCDB-47E5-8B94-21E56343E5ED}" srcOrd="0" destOrd="0" presId="urn:microsoft.com/office/officeart/2018/2/layout/IconVerticalSolidList"/>
    <dgm:cxn modelId="{F79DD14C-D4B5-43F8-88E0-DCDED6BE1882}" type="presParOf" srcId="{CEA332E5-B453-4AE7-B58E-426BB9954FEF}" destId="{8E868CCB-D354-44F8-BBF6-D94ECD3EF36B}" srcOrd="1" destOrd="0" presId="urn:microsoft.com/office/officeart/2018/2/layout/IconVerticalSolidList"/>
    <dgm:cxn modelId="{CB6EBDF7-5E44-4DAF-9473-963085F3D037}" type="presParOf" srcId="{CEA332E5-B453-4AE7-B58E-426BB9954FEF}" destId="{13ED081F-7A73-4684-9EFD-A8F0588F5E09}" srcOrd="2" destOrd="0" presId="urn:microsoft.com/office/officeart/2018/2/layout/IconVerticalSolidList"/>
    <dgm:cxn modelId="{5C54CA72-AF59-4EC5-8081-5C51D1BA4543}" type="presParOf" srcId="{CEA332E5-B453-4AE7-B58E-426BB9954FEF}" destId="{EDEC33EB-E795-41FF-8A4F-C092DA1594E1}" srcOrd="3" destOrd="0" presId="urn:microsoft.com/office/officeart/2018/2/layout/IconVerticalSolidList"/>
    <dgm:cxn modelId="{06952991-6FA9-4C3F-8239-C9E225B5B8E1}" type="presParOf" srcId="{4F075180-AF98-4F5C-BD1A-84ED214CDE2D}" destId="{19D2EE2D-538D-4959-9E57-4EC393127A87}" srcOrd="1" destOrd="0" presId="urn:microsoft.com/office/officeart/2018/2/layout/IconVerticalSolidList"/>
    <dgm:cxn modelId="{0BE4212B-E13F-4529-821A-CC0ACEB7CD87}" type="presParOf" srcId="{4F075180-AF98-4F5C-BD1A-84ED214CDE2D}" destId="{06D70D15-2775-4AE4-962D-9DAC9D0FA4D7}" srcOrd="2" destOrd="0" presId="urn:microsoft.com/office/officeart/2018/2/layout/IconVerticalSolidList"/>
    <dgm:cxn modelId="{EF9B475E-D0F1-4D36-AAC3-BDF4A88E3BBA}" type="presParOf" srcId="{06D70D15-2775-4AE4-962D-9DAC9D0FA4D7}" destId="{C73E5DE5-A7F6-433B-90F4-1E9342713F4F}" srcOrd="0" destOrd="0" presId="urn:microsoft.com/office/officeart/2018/2/layout/IconVerticalSolidList"/>
    <dgm:cxn modelId="{B1604287-A0F9-45E2-B8DE-651B77678DF1}" type="presParOf" srcId="{06D70D15-2775-4AE4-962D-9DAC9D0FA4D7}" destId="{E4781E33-5286-4EB5-88AD-1952FE6843C9}" srcOrd="1" destOrd="0" presId="urn:microsoft.com/office/officeart/2018/2/layout/IconVerticalSolidList"/>
    <dgm:cxn modelId="{B8C5249C-E038-445C-9BF3-A34A914E7797}" type="presParOf" srcId="{06D70D15-2775-4AE4-962D-9DAC9D0FA4D7}" destId="{AC4E60EB-42CB-4AD6-B44F-42343EBE2FE2}" srcOrd="2" destOrd="0" presId="urn:microsoft.com/office/officeart/2018/2/layout/IconVerticalSolidList"/>
    <dgm:cxn modelId="{10915826-C460-4878-9051-9CC19B5562A1}" type="presParOf" srcId="{06D70D15-2775-4AE4-962D-9DAC9D0FA4D7}" destId="{771FDDE0-AB2D-4B08-9EF3-4BC2E55B95A6}" srcOrd="3" destOrd="0" presId="urn:microsoft.com/office/officeart/2018/2/layout/IconVerticalSolidList"/>
    <dgm:cxn modelId="{C754602B-BD7A-4B95-9ACF-C2236EA4063E}" type="presParOf" srcId="{4F075180-AF98-4F5C-BD1A-84ED214CDE2D}" destId="{598AC86B-2974-4393-B5BF-E62F0C9C5BAB}" srcOrd="3" destOrd="0" presId="urn:microsoft.com/office/officeart/2018/2/layout/IconVerticalSolidList"/>
    <dgm:cxn modelId="{FAB707AD-2D12-45CC-A2A8-8336FFCF599D}" type="presParOf" srcId="{4F075180-AF98-4F5C-BD1A-84ED214CDE2D}" destId="{B87456F4-F41D-44B0-B3A2-F6771C7AC753}" srcOrd="4" destOrd="0" presId="urn:microsoft.com/office/officeart/2018/2/layout/IconVerticalSolidList"/>
    <dgm:cxn modelId="{36512577-186D-49DF-B5C9-C25AAD2575B0}" type="presParOf" srcId="{B87456F4-F41D-44B0-B3A2-F6771C7AC753}" destId="{E15F2465-8472-4A7C-AB62-40D18CEF7ED8}" srcOrd="0" destOrd="0" presId="urn:microsoft.com/office/officeart/2018/2/layout/IconVerticalSolidList"/>
    <dgm:cxn modelId="{87227348-21C0-4888-8E75-D0EA39B9374B}" type="presParOf" srcId="{B87456F4-F41D-44B0-B3A2-F6771C7AC753}" destId="{5FF2AB54-8267-4B2E-8654-E57F8E5365CD}" srcOrd="1" destOrd="0" presId="urn:microsoft.com/office/officeart/2018/2/layout/IconVerticalSolidList"/>
    <dgm:cxn modelId="{B6492C39-594A-4A80-8DBE-02662065EC0B}" type="presParOf" srcId="{B87456F4-F41D-44B0-B3A2-F6771C7AC753}" destId="{76928D25-8AD4-4062-BA97-46E9E49925DF}" srcOrd="2" destOrd="0" presId="urn:microsoft.com/office/officeart/2018/2/layout/IconVerticalSolidList"/>
    <dgm:cxn modelId="{4E215E0F-DD42-4C99-A8DD-42220F76F848}" type="presParOf" srcId="{B87456F4-F41D-44B0-B3A2-F6771C7AC753}" destId="{8209438D-92B1-4E4F-9F99-87F80B5E3F6C}" srcOrd="3" destOrd="0" presId="urn:microsoft.com/office/officeart/2018/2/layout/IconVerticalSolidList"/>
    <dgm:cxn modelId="{1E9593FD-8FCD-422A-8478-350D2CAD4F21}" type="presParOf" srcId="{4F075180-AF98-4F5C-BD1A-84ED214CDE2D}" destId="{5DF38BF8-C8BB-436E-99D0-45E4907820C4}" srcOrd="5" destOrd="0" presId="urn:microsoft.com/office/officeart/2018/2/layout/IconVerticalSolidList"/>
    <dgm:cxn modelId="{6829AC69-748F-4097-B1BC-45EDC66020F6}" type="presParOf" srcId="{4F075180-AF98-4F5C-BD1A-84ED214CDE2D}" destId="{8BDB8131-BDA9-4845-A7AD-35107BE13C81}" srcOrd="6" destOrd="0" presId="urn:microsoft.com/office/officeart/2018/2/layout/IconVerticalSolidList"/>
    <dgm:cxn modelId="{1EB18774-81A6-462D-A579-702E8B17C48F}" type="presParOf" srcId="{8BDB8131-BDA9-4845-A7AD-35107BE13C81}" destId="{1063A1C4-31CF-4195-AEC1-A3948A3966E1}" srcOrd="0" destOrd="0" presId="urn:microsoft.com/office/officeart/2018/2/layout/IconVerticalSolidList"/>
    <dgm:cxn modelId="{77EDB470-3DAA-4D10-A3F5-45DF4459A648}" type="presParOf" srcId="{8BDB8131-BDA9-4845-A7AD-35107BE13C81}" destId="{EB3BEDBA-1BA7-4563-9CD4-33F5DB7129AC}" srcOrd="1" destOrd="0" presId="urn:microsoft.com/office/officeart/2018/2/layout/IconVerticalSolidList"/>
    <dgm:cxn modelId="{F39ACBFF-7F96-4315-9DF0-E20F0C4339EF}" type="presParOf" srcId="{8BDB8131-BDA9-4845-A7AD-35107BE13C81}" destId="{8A0C5E2A-743D-4C3A-A9DA-A730DCF180E5}" srcOrd="2" destOrd="0" presId="urn:microsoft.com/office/officeart/2018/2/layout/IconVerticalSolidList"/>
    <dgm:cxn modelId="{33DF4100-394F-4540-A1F3-814CFAB4475E}" type="presParOf" srcId="{8BDB8131-BDA9-4845-A7AD-35107BE13C81}" destId="{24CFC87E-2668-452A-A6CA-BD4B8DD29704}" srcOrd="3" destOrd="0" presId="urn:microsoft.com/office/officeart/2018/2/layout/IconVerticalSolidList"/>
    <dgm:cxn modelId="{1A80ECEB-C2E0-43E5-982A-F86E53C842EE}" type="presParOf" srcId="{4F075180-AF98-4F5C-BD1A-84ED214CDE2D}" destId="{05FB1DD6-9D11-40CF-9418-26BC337C976D}" srcOrd="7" destOrd="0" presId="urn:microsoft.com/office/officeart/2018/2/layout/IconVerticalSolidList"/>
    <dgm:cxn modelId="{BA562A93-4623-46ED-8C41-7BE319BAA1D0}" type="presParOf" srcId="{4F075180-AF98-4F5C-BD1A-84ED214CDE2D}" destId="{3647420C-2DAF-43FE-A0AD-7123B9216D30}" srcOrd="8" destOrd="0" presId="urn:microsoft.com/office/officeart/2018/2/layout/IconVerticalSolidList"/>
    <dgm:cxn modelId="{4541FA4F-7CBD-4622-9856-2D7B4CCC39FE}" type="presParOf" srcId="{3647420C-2DAF-43FE-A0AD-7123B9216D30}" destId="{46613BBE-5DF7-4571-A88E-AE11ACDA6455}" srcOrd="0" destOrd="0" presId="urn:microsoft.com/office/officeart/2018/2/layout/IconVerticalSolidList"/>
    <dgm:cxn modelId="{CBC0C261-0A43-4264-B91E-24F2A77532FE}" type="presParOf" srcId="{3647420C-2DAF-43FE-A0AD-7123B9216D30}" destId="{0624691E-895F-43A5-9C7F-AFA953C838AC}" srcOrd="1" destOrd="0" presId="urn:microsoft.com/office/officeart/2018/2/layout/IconVerticalSolidList"/>
    <dgm:cxn modelId="{4633345D-95E5-48E9-8174-60C3F9C22E82}" type="presParOf" srcId="{3647420C-2DAF-43FE-A0AD-7123B9216D30}" destId="{BA6FF79B-8A51-47D1-A284-143A2F999484}" srcOrd="2" destOrd="0" presId="urn:microsoft.com/office/officeart/2018/2/layout/IconVerticalSolidList"/>
    <dgm:cxn modelId="{C23F87A0-00D5-45BC-9E84-F6D811F2C717}" type="presParOf" srcId="{3647420C-2DAF-43FE-A0AD-7123B9216D30}" destId="{7EEC925F-05B7-4820-B2ED-9D21A178C43D}" srcOrd="3" destOrd="0" presId="urn:microsoft.com/office/officeart/2018/2/layout/IconVerticalSolidList"/>
    <dgm:cxn modelId="{73278588-D5DE-46C4-B2B7-C909ACA4C8DA}" type="presParOf" srcId="{4F075180-AF98-4F5C-BD1A-84ED214CDE2D}" destId="{475D9256-6B72-4A3D-B560-D10F33C69E7A}" srcOrd="9" destOrd="0" presId="urn:microsoft.com/office/officeart/2018/2/layout/IconVerticalSolidList"/>
    <dgm:cxn modelId="{679EDDAA-F2CB-4B34-82B3-D57366002731}" type="presParOf" srcId="{4F075180-AF98-4F5C-BD1A-84ED214CDE2D}" destId="{2A465C40-AC24-45C2-A3B9-B0BD6F3C2C59}" srcOrd="10" destOrd="0" presId="urn:microsoft.com/office/officeart/2018/2/layout/IconVerticalSolidList"/>
    <dgm:cxn modelId="{FD0C9D6D-DD00-4C7D-A829-C7B5B6C4A5E7}" type="presParOf" srcId="{2A465C40-AC24-45C2-A3B9-B0BD6F3C2C59}" destId="{0F89AECC-8D37-48E4-99F9-64D32AFB607A}" srcOrd="0" destOrd="0" presId="urn:microsoft.com/office/officeart/2018/2/layout/IconVerticalSolidList"/>
    <dgm:cxn modelId="{FEDC5937-86A5-411D-8433-7A394E16B8A5}" type="presParOf" srcId="{2A465C40-AC24-45C2-A3B9-B0BD6F3C2C59}" destId="{811005A8-B9EF-4500-B1B2-DDB0EEC5EB46}" srcOrd="1" destOrd="0" presId="urn:microsoft.com/office/officeart/2018/2/layout/IconVerticalSolidList"/>
    <dgm:cxn modelId="{3E41B92B-82D2-4437-A729-5B3CDA8CC261}" type="presParOf" srcId="{2A465C40-AC24-45C2-A3B9-B0BD6F3C2C59}" destId="{2FD12039-1DB8-4E8C-9C43-B878A5103E43}" srcOrd="2" destOrd="0" presId="urn:microsoft.com/office/officeart/2018/2/layout/IconVerticalSolidList"/>
    <dgm:cxn modelId="{7734EDEB-E7E4-4846-B28F-77552437C822}" type="presParOf" srcId="{2A465C40-AC24-45C2-A3B9-B0BD6F3C2C59}" destId="{D901CD24-58A3-4BB6-BA28-A0DFC42B6D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572373-2BA3-4ECB-B0C7-69F2385BBA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A7E492E-9783-4B44-A0A4-70F987BBFEFA}">
      <dgm:prSet/>
      <dgm:spPr/>
      <dgm:t>
        <a:bodyPr/>
        <a:lstStyle/>
        <a:p>
          <a:r>
            <a:rPr lang="en-IN"/>
            <a:t>Payment Integration</a:t>
          </a:r>
          <a:endParaRPr lang="en-US"/>
        </a:p>
      </dgm:t>
    </dgm:pt>
    <dgm:pt modelId="{D0865363-D553-4546-B0C1-69A1FCC135ED}" type="parTrans" cxnId="{5DAF4250-9B20-4016-ABB8-1CCD76CFF940}">
      <dgm:prSet/>
      <dgm:spPr/>
      <dgm:t>
        <a:bodyPr/>
        <a:lstStyle/>
        <a:p>
          <a:endParaRPr lang="en-US"/>
        </a:p>
      </dgm:t>
    </dgm:pt>
    <dgm:pt modelId="{742DD62A-8B6E-47A4-81B4-9E262C0D9083}" type="sibTrans" cxnId="{5DAF4250-9B20-4016-ABB8-1CCD76CFF940}">
      <dgm:prSet/>
      <dgm:spPr/>
      <dgm:t>
        <a:bodyPr/>
        <a:lstStyle/>
        <a:p>
          <a:endParaRPr lang="en-US"/>
        </a:p>
      </dgm:t>
    </dgm:pt>
    <dgm:pt modelId="{CDB7F7F3-3233-4408-9B16-73C35E307F1F}">
      <dgm:prSet/>
      <dgm:spPr/>
      <dgm:t>
        <a:bodyPr/>
        <a:lstStyle/>
        <a:p>
          <a:r>
            <a:rPr lang="en-IN"/>
            <a:t>Email Authentication</a:t>
          </a:r>
          <a:endParaRPr lang="en-US"/>
        </a:p>
      </dgm:t>
    </dgm:pt>
    <dgm:pt modelId="{466B7A7C-02A2-41F8-BB47-66F489529818}" type="parTrans" cxnId="{1BCDD9E0-8027-4650-974D-CAB369A47EF0}">
      <dgm:prSet/>
      <dgm:spPr/>
      <dgm:t>
        <a:bodyPr/>
        <a:lstStyle/>
        <a:p>
          <a:endParaRPr lang="en-US"/>
        </a:p>
      </dgm:t>
    </dgm:pt>
    <dgm:pt modelId="{012FA9B4-D99A-4703-BC59-B2B06A20AEBB}" type="sibTrans" cxnId="{1BCDD9E0-8027-4650-974D-CAB369A47EF0}">
      <dgm:prSet/>
      <dgm:spPr/>
      <dgm:t>
        <a:bodyPr/>
        <a:lstStyle/>
        <a:p>
          <a:endParaRPr lang="en-US"/>
        </a:p>
      </dgm:t>
    </dgm:pt>
    <dgm:pt modelId="{1D5BBB6E-6CBB-476A-AEA6-7313675D70AB}">
      <dgm:prSet/>
      <dgm:spPr/>
      <dgm:t>
        <a:bodyPr/>
        <a:lstStyle/>
        <a:p>
          <a:r>
            <a:rPr lang="en-IN"/>
            <a:t>Multiple Tickets</a:t>
          </a:r>
          <a:endParaRPr lang="en-US"/>
        </a:p>
      </dgm:t>
    </dgm:pt>
    <dgm:pt modelId="{39FC4031-2E01-46CA-900C-6E32A708CA40}" type="parTrans" cxnId="{4D586EE0-FAAB-4AAC-87D5-352EEE564531}">
      <dgm:prSet/>
      <dgm:spPr/>
      <dgm:t>
        <a:bodyPr/>
        <a:lstStyle/>
        <a:p>
          <a:endParaRPr lang="en-US"/>
        </a:p>
      </dgm:t>
    </dgm:pt>
    <dgm:pt modelId="{C0431FEE-8A1A-4F61-A56F-357658A1C409}" type="sibTrans" cxnId="{4D586EE0-FAAB-4AAC-87D5-352EEE564531}">
      <dgm:prSet/>
      <dgm:spPr/>
      <dgm:t>
        <a:bodyPr/>
        <a:lstStyle/>
        <a:p>
          <a:endParaRPr lang="en-US"/>
        </a:p>
      </dgm:t>
    </dgm:pt>
    <dgm:pt modelId="{90CD1D08-18F4-426C-B151-187347506BFA}" type="pres">
      <dgm:prSet presAssocID="{55572373-2BA3-4ECB-B0C7-69F2385BBA6E}" presName="root" presStyleCnt="0">
        <dgm:presLayoutVars>
          <dgm:dir/>
          <dgm:resizeHandles val="exact"/>
        </dgm:presLayoutVars>
      </dgm:prSet>
      <dgm:spPr/>
    </dgm:pt>
    <dgm:pt modelId="{12789C41-8D14-4D69-80EF-C1B3B0CCB895}" type="pres">
      <dgm:prSet presAssocID="{AA7E492E-9783-4B44-A0A4-70F987BBFEFA}" presName="compNode" presStyleCnt="0"/>
      <dgm:spPr/>
    </dgm:pt>
    <dgm:pt modelId="{5631AEEC-5801-4CD6-9D0B-9AFF04F3ACA6}" type="pres">
      <dgm:prSet presAssocID="{AA7E492E-9783-4B44-A0A4-70F987BBFEFA}" presName="bgRect" presStyleLbl="bgShp" presStyleIdx="0" presStyleCnt="3"/>
      <dgm:spPr/>
    </dgm:pt>
    <dgm:pt modelId="{98392AC7-D1C5-4CE8-82D1-D3DAC15EEF87}" type="pres">
      <dgm:prSet presAssocID="{AA7E492E-9783-4B44-A0A4-70F987BBFE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AE82C530-1269-4023-B7CB-CBC399690756}" type="pres">
      <dgm:prSet presAssocID="{AA7E492E-9783-4B44-A0A4-70F987BBFEFA}" presName="spaceRect" presStyleCnt="0"/>
      <dgm:spPr/>
    </dgm:pt>
    <dgm:pt modelId="{E7A5A0D6-3F29-4F37-A756-00CD2A78E60B}" type="pres">
      <dgm:prSet presAssocID="{AA7E492E-9783-4B44-A0A4-70F987BBFEFA}" presName="parTx" presStyleLbl="revTx" presStyleIdx="0" presStyleCnt="3">
        <dgm:presLayoutVars>
          <dgm:chMax val="0"/>
          <dgm:chPref val="0"/>
        </dgm:presLayoutVars>
      </dgm:prSet>
      <dgm:spPr/>
    </dgm:pt>
    <dgm:pt modelId="{75D2E537-8AB1-4DD2-8072-AF6A8BF6EEF2}" type="pres">
      <dgm:prSet presAssocID="{742DD62A-8B6E-47A4-81B4-9E262C0D9083}" presName="sibTrans" presStyleCnt="0"/>
      <dgm:spPr/>
    </dgm:pt>
    <dgm:pt modelId="{58D508E6-21D5-4021-8CAF-D3B02EF237B4}" type="pres">
      <dgm:prSet presAssocID="{CDB7F7F3-3233-4408-9B16-73C35E307F1F}" presName="compNode" presStyleCnt="0"/>
      <dgm:spPr/>
    </dgm:pt>
    <dgm:pt modelId="{634B8B46-0E1A-4DE9-9AB8-D4638C924331}" type="pres">
      <dgm:prSet presAssocID="{CDB7F7F3-3233-4408-9B16-73C35E307F1F}" presName="bgRect" presStyleLbl="bgShp" presStyleIdx="1" presStyleCnt="3"/>
      <dgm:spPr/>
    </dgm:pt>
    <dgm:pt modelId="{753D3DA5-75B0-485F-A947-6AC8F918C321}" type="pres">
      <dgm:prSet presAssocID="{CDB7F7F3-3233-4408-9B16-73C35E307F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2638960C-C37D-4663-98CD-11F0844508CC}" type="pres">
      <dgm:prSet presAssocID="{CDB7F7F3-3233-4408-9B16-73C35E307F1F}" presName="spaceRect" presStyleCnt="0"/>
      <dgm:spPr/>
    </dgm:pt>
    <dgm:pt modelId="{A0835815-B6A4-433E-BAC4-55BC2E5E4417}" type="pres">
      <dgm:prSet presAssocID="{CDB7F7F3-3233-4408-9B16-73C35E307F1F}" presName="parTx" presStyleLbl="revTx" presStyleIdx="1" presStyleCnt="3">
        <dgm:presLayoutVars>
          <dgm:chMax val="0"/>
          <dgm:chPref val="0"/>
        </dgm:presLayoutVars>
      </dgm:prSet>
      <dgm:spPr/>
    </dgm:pt>
    <dgm:pt modelId="{D225B5EB-1442-4B19-9BD1-BBA17181BC7B}" type="pres">
      <dgm:prSet presAssocID="{012FA9B4-D99A-4703-BC59-B2B06A20AEBB}" presName="sibTrans" presStyleCnt="0"/>
      <dgm:spPr/>
    </dgm:pt>
    <dgm:pt modelId="{DBD8A8E6-6949-4357-8EB1-5FA18E504D2D}" type="pres">
      <dgm:prSet presAssocID="{1D5BBB6E-6CBB-476A-AEA6-7313675D70AB}" presName="compNode" presStyleCnt="0"/>
      <dgm:spPr/>
    </dgm:pt>
    <dgm:pt modelId="{91E39F49-63BC-4E40-8F41-706766005491}" type="pres">
      <dgm:prSet presAssocID="{1D5BBB6E-6CBB-476A-AEA6-7313675D70AB}" presName="bgRect" presStyleLbl="bgShp" presStyleIdx="2" presStyleCnt="3"/>
      <dgm:spPr/>
    </dgm:pt>
    <dgm:pt modelId="{21DDA224-772C-40F7-BE76-E2D5E43F4469}" type="pres">
      <dgm:prSet presAssocID="{1D5BBB6E-6CBB-476A-AEA6-7313675D70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2B49EF1-A336-407A-B94D-327C995C0714}" type="pres">
      <dgm:prSet presAssocID="{1D5BBB6E-6CBB-476A-AEA6-7313675D70AB}" presName="spaceRect" presStyleCnt="0"/>
      <dgm:spPr/>
    </dgm:pt>
    <dgm:pt modelId="{29AF8F54-3D1C-479F-867F-36648137ADDC}" type="pres">
      <dgm:prSet presAssocID="{1D5BBB6E-6CBB-476A-AEA6-7313675D70A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208BF11-58A1-4B1D-8CD1-407BE2A64589}" type="presOf" srcId="{1D5BBB6E-6CBB-476A-AEA6-7313675D70AB}" destId="{29AF8F54-3D1C-479F-867F-36648137ADDC}" srcOrd="0" destOrd="0" presId="urn:microsoft.com/office/officeart/2018/2/layout/IconVerticalSolidList"/>
    <dgm:cxn modelId="{4948DD62-279C-4DE9-8A36-F4BF69C990A0}" type="presOf" srcId="{AA7E492E-9783-4B44-A0A4-70F987BBFEFA}" destId="{E7A5A0D6-3F29-4F37-A756-00CD2A78E60B}" srcOrd="0" destOrd="0" presId="urn:microsoft.com/office/officeart/2018/2/layout/IconVerticalSolidList"/>
    <dgm:cxn modelId="{5DAF4250-9B20-4016-ABB8-1CCD76CFF940}" srcId="{55572373-2BA3-4ECB-B0C7-69F2385BBA6E}" destId="{AA7E492E-9783-4B44-A0A4-70F987BBFEFA}" srcOrd="0" destOrd="0" parTransId="{D0865363-D553-4546-B0C1-69A1FCC135ED}" sibTransId="{742DD62A-8B6E-47A4-81B4-9E262C0D9083}"/>
    <dgm:cxn modelId="{B3062694-2FCE-40C3-A4F2-60092ED09B53}" type="presOf" srcId="{55572373-2BA3-4ECB-B0C7-69F2385BBA6E}" destId="{90CD1D08-18F4-426C-B151-187347506BFA}" srcOrd="0" destOrd="0" presId="urn:microsoft.com/office/officeart/2018/2/layout/IconVerticalSolidList"/>
    <dgm:cxn modelId="{122CE3DA-7FA1-4C63-AB07-C84CBA249CD0}" type="presOf" srcId="{CDB7F7F3-3233-4408-9B16-73C35E307F1F}" destId="{A0835815-B6A4-433E-BAC4-55BC2E5E4417}" srcOrd="0" destOrd="0" presId="urn:microsoft.com/office/officeart/2018/2/layout/IconVerticalSolidList"/>
    <dgm:cxn modelId="{4D586EE0-FAAB-4AAC-87D5-352EEE564531}" srcId="{55572373-2BA3-4ECB-B0C7-69F2385BBA6E}" destId="{1D5BBB6E-6CBB-476A-AEA6-7313675D70AB}" srcOrd="2" destOrd="0" parTransId="{39FC4031-2E01-46CA-900C-6E32A708CA40}" sibTransId="{C0431FEE-8A1A-4F61-A56F-357658A1C409}"/>
    <dgm:cxn modelId="{1BCDD9E0-8027-4650-974D-CAB369A47EF0}" srcId="{55572373-2BA3-4ECB-B0C7-69F2385BBA6E}" destId="{CDB7F7F3-3233-4408-9B16-73C35E307F1F}" srcOrd="1" destOrd="0" parTransId="{466B7A7C-02A2-41F8-BB47-66F489529818}" sibTransId="{012FA9B4-D99A-4703-BC59-B2B06A20AEBB}"/>
    <dgm:cxn modelId="{F9419065-561B-44A2-A989-0FE93200C4B3}" type="presParOf" srcId="{90CD1D08-18F4-426C-B151-187347506BFA}" destId="{12789C41-8D14-4D69-80EF-C1B3B0CCB895}" srcOrd="0" destOrd="0" presId="urn:microsoft.com/office/officeart/2018/2/layout/IconVerticalSolidList"/>
    <dgm:cxn modelId="{5789AA9B-E1ED-435D-9566-38ECE2E9661B}" type="presParOf" srcId="{12789C41-8D14-4D69-80EF-C1B3B0CCB895}" destId="{5631AEEC-5801-4CD6-9D0B-9AFF04F3ACA6}" srcOrd="0" destOrd="0" presId="urn:microsoft.com/office/officeart/2018/2/layout/IconVerticalSolidList"/>
    <dgm:cxn modelId="{D18ED0E8-4F85-48A0-A9A6-A90A58456E2C}" type="presParOf" srcId="{12789C41-8D14-4D69-80EF-C1B3B0CCB895}" destId="{98392AC7-D1C5-4CE8-82D1-D3DAC15EEF87}" srcOrd="1" destOrd="0" presId="urn:microsoft.com/office/officeart/2018/2/layout/IconVerticalSolidList"/>
    <dgm:cxn modelId="{AC6BA36A-8E4C-4898-9181-D501EE1F0A4A}" type="presParOf" srcId="{12789C41-8D14-4D69-80EF-C1B3B0CCB895}" destId="{AE82C530-1269-4023-B7CB-CBC399690756}" srcOrd="2" destOrd="0" presId="urn:microsoft.com/office/officeart/2018/2/layout/IconVerticalSolidList"/>
    <dgm:cxn modelId="{B998A3DD-560C-4889-AE7D-F1BE394EB459}" type="presParOf" srcId="{12789C41-8D14-4D69-80EF-C1B3B0CCB895}" destId="{E7A5A0D6-3F29-4F37-A756-00CD2A78E60B}" srcOrd="3" destOrd="0" presId="urn:microsoft.com/office/officeart/2018/2/layout/IconVerticalSolidList"/>
    <dgm:cxn modelId="{34195225-55BE-46E4-A1F2-9D2E453D2A9A}" type="presParOf" srcId="{90CD1D08-18F4-426C-B151-187347506BFA}" destId="{75D2E537-8AB1-4DD2-8072-AF6A8BF6EEF2}" srcOrd="1" destOrd="0" presId="urn:microsoft.com/office/officeart/2018/2/layout/IconVerticalSolidList"/>
    <dgm:cxn modelId="{D015F081-B853-421A-8D98-4A8459140E84}" type="presParOf" srcId="{90CD1D08-18F4-426C-B151-187347506BFA}" destId="{58D508E6-21D5-4021-8CAF-D3B02EF237B4}" srcOrd="2" destOrd="0" presId="urn:microsoft.com/office/officeart/2018/2/layout/IconVerticalSolidList"/>
    <dgm:cxn modelId="{764EB1AD-6C92-471E-BBE4-476B4F1AE054}" type="presParOf" srcId="{58D508E6-21D5-4021-8CAF-D3B02EF237B4}" destId="{634B8B46-0E1A-4DE9-9AB8-D4638C924331}" srcOrd="0" destOrd="0" presId="urn:microsoft.com/office/officeart/2018/2/layout/IconVerticalSolidList"/>
    <dgm:cxn modelId="{F988B1AF-0A5E-4D77-8664-0FC52BB24265}" type="presParOf" srcId="{58D508E6-21D5-4021-8CAF-D3B02EF237B4}" destId="{753D3DA5-75B0-485F-A947-6AC8F918C321}" srcOrd="1" destOrd="0" presId="urn:microsoft.com/office/officeart/2018/2/layout/IconVerticalSolidList"/>
    <dgm:cxn modelId="{1311868D-4ACD-46B9-86BA-D32E53A01454}" type="presParOf" srcId="{58D508E6-21D5-4021-8CAF-D3B02EF237B4}" destId="{2638960C-C37D-4663-98CD-11F0844508CC}" srcOrd="2" destOrd="0" presId="urn:microsoft.com/office/officeart/2018/2/layout/IconVerticalSolidList"/>
    <dgm:cxn modelId="{0C685655-8117-48F5-A03C-5BFF53251B7D}" type="presParOf" srcId="{58D508E6-21D5-4021-8CAF-D3B02EF237B4}" destId="{A0835815-B6A4-433E-BAC4-55BC2E5E4417}" srcOrd="3" destOrd="0" presId="urn:microsoft.com/office/officeart/2018/2/layout/IconVerticalSolidList"/>
    <dgm:cxn modelId="{37FEA434-61D5-43B5-A764-87D6A1D2AD45}" type="presParOf" srcId="{90CD1D08-18F4-426C-B151-187347506BFA}" destId="{D225B5EB-1442-4B19-9BD1-BBA17181BC7B}" srcOrd="3" destOrd="0" presId="urn:microsoft.com/office/officeart/2018/2/layout/IconVerticalSolidList"/>
    <dgm:cxn modelId="{74249550-2EA8-4CEA-ABBD-B78C787A0DAF}" type="presParOf" srcId="{90CD1D08-18F4-426C-B151-187347506BFA}" destId="{DBD8A8E6-6949-4357-8EB1-5FA18E504D2D}" srcOrd="4" destOrd="0" presId="urn:microsoft.com/office/officeart/2018/2/layout/IconVerticalSolidList"/>
    <dgm:cxn modelId="{E9DC1DD4-6C57-42A9-820C-57A861584303}" type="presParOf" srcId="{DBD8A8E6-6949-4357-8EB1-5FA18E504D2D}" destId="{91E39F49-63BC-4E40-8F41-706766005491}" srcOrd="0" destOrd="0" presId="urn:microsoft.com/office/officeart/2018/2/layout/IconVerticalSolidList"/>
    <dgm:cxn modelId="{188DDEA0-DF2A-4C84-B6FE-7F9365A01509}" type="presParOf" srcId="{DBD8A8E6-6949-4357-8EB1-5FA18E504D2D}" destId="{21DDA224-772C-40F7-BE76-E2D5E43F4469}" srcOrd="1" destOrd="0" presId="urn:microsoft.com/office/officeart/2018/2/layout/IconVerticalSolidList"/>
    <dgm:cxn modelId="{6F855649-2074-4260-964F-4052E8DFFEB3}" type="presParOf" srcId="{DBD8A8E6-6949-4357-8EB1-5FA18E504D2D}" destId="{52B49EF1-A336-407A-B94D-327C995C0714}" srcOrd="2" destOrd="0" presId="urn:microsoft.com/office/officeart/2018/2/layout/IconVerticalSolidList"/>
    <dgm:cxn modelId="{05243E6A-3189-4043-B7F0-7B4ACA674965}" type="presParOf" srcId="{DBD8A8E6-6949-4357-8EB1-5FA18E504D2D}" destId="{29AF8F54-3D1C-479F-867F-36648137AD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B7335-B637-4E53-9CA3-A9D555FD5EB4}">
      <dsp:nvSpPr>
        <dsp:cNvPr id="0" name=""/>
        <dsp:cNvSpPr/>
      </dsp:nvSpPr>
      <dsp:spPr>
        <a:xfrm>
          <a:off x="0" y="77548"/>
          <a:ext cx="6797675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Overview</a:t>
          </a:r>
          <a:endParaRPr lang="en-US" sz="2300" kern="1200"/>
        </a:p>
      </dsp:txBody>
      <dsp:txXfrm>
        <a:off x="26930" y="104478"/>
        <a:ext cx="6743815" cy="497795"/>
      </dsp:txXfrm>
    </dsp:sp>
    <dsp:sp modelId="{BDE997C9-8F4B-49CA-BEA3-630F4E7D9188}">
      <dsp:nvSpPr>
        <dsp:cNvPr id="0" name=""/>
        <dsp:cNvSpPr/>
      </dsp:nvSpPr>
      <dsp:spPr>
        <a:xfrm>
          <a:off x="0" y="695443"/>
          <a:ext cx="6797675" cy="551655"/>
        </a:xfrm>
        <a:prstGeom prst="roundRect">
          <a:avLst/>
        </a:prstGeom>
        <a:solidFill>
          <a:schemeClr val="accent5">
            <a:hueOff val="265890"/>
            <a:satOff val="-2986"/>
            <a:lumOff val="-63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Technology Stack</a:t>
          </a:r>
          <a:endParaRPr lang="en-US" sz="2300" kern="1200"/>
        </a:p>
      </dsp:txBody>
      <dsp:txXfrm>
        <a:off x="26930" y="722373"/>
        <a:ext cx="6743815" cy="497795"/>
      </dsp:txXfrm>
    </dsp:sp>
    <dsp:sp modelId="{B564D479-BAD6-4EB8-B54F-E59AEE565872}">
      <dsp:nvSpPr>
        <dsp:cNvPr id="0" name=""/>
        <dsp:cNvSpPr/>
      </dsp:nvSpPr>
      <dsp:spPr>
        <a:xfrm>
          <a:off x="0" y="1313338"/>
          <a:ext cx="6797675" cy="551655"/>
        </a:xfrm>
        <a:prstGeom prst="roundRect">
          <a:avLst/>
        </a:prstGeom>
        <a:solidFill>
          <a:schemeClr val="accent5">
            <a:hueOff val="531780"/>
            <a:satOff val="-5973"/>
            <a:lumOff val="-12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FlowChart</a:t>
          </a:r>
          <a:endParaRPr lang="en-US" sz="2300" kern="1200"/>
        </a:p>
      </dsp:txBody>
      <dsp:txXfrm>
        <a:off x="26930" y="1340268"/>
        <a:ext cx="6743815" cy="497795"/>
      </dsp:txXfrm>
    </dsp:sp>
    <dsp:sp modelId="{E36785B8-97DF-4BA8-A113-E31F6A022DF6}">
      <dsp:nvSpPr>
        <dsp:cNvPr id="0" name=""/>
        <dsp:cNvSpPr/>
      </dsp:nvSpPr>
      <dsp:spPr>
        <a:xfrm>
          <a:off x="0" y="1931233"/>
          <a:ext cx="6797675" cy="551655"/>
        </a:xfrm>
        <a:prstGeom prst="roundRect">
          <a:avLst/>
        </a:prstGeom>
        <a:solidFill>
          <a:schemeClr val="accent5">
            <a:hueOff val="797670"/>
            <a:satOff val="-8959"/>
            <a:lumOff val="-19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Functionality</a:t>
          </a:r>
          <a:endParaRPr lang="en-US" sz="2300" kern="1200"/>
        </a:p>
      </dsp:txBody>
      <dsp:txXfrm>
        <a:off x="26930" y="1958163"/>
        <a:ext cx="6743815" cy="497795"/>
      </dsp:txXfrm>
    </dsp:sp>
    <dsp:sp modelId="{469D9C41-B2B8-4265-B491-CA4A5F3C1684}">
      <dsp:nvSpPr>
        <dsp:cNvPr id="0" name=""/>
        <dsp:cNvSpPr/>
      </dsp:nvSpPr>
      <dsp:spPr>
        <a:xfrm>
          <a:off x="0" y="2549128"/>
          <a:ext cx="6797675" cy="551655"/>
        </a:xfrm>
        <a:prstGeom prst="roundRect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Screenshots</a:t>
          </a:r>
          <a:endParaRPr lang="en-US" sz="2300" kern="1200"/>
        </a:p>
      </dsp:txBody>
      <dsp:txXfrm>
        <a:off x="26930" y="2576058"/>
        <a:ext cx="6743815" cy="497795"/>
      </dsp:txXfrm>
    </dsp:sp>
    <dsp:sp modelId="{22C6492D-E1C8-485C-9AC6-1419573094CD}">
      <dsp:nvSpPr>
        <dsp:cNvPr id="0" name=""/>
        <dsp:cNvSpPr/>
      </dsp:nvSpPr>
      <dsp:spPr>
        <a:xfrm>
          <a:off x="0" y="3167023"/>
          <a:ext cx="6797675" cy="551655"/>
        </a:xfrm>
        <a:prstGeom prst="roundRect">
          <a:avLst/>
        </a:prstGeom>
        <a:solidFill>
          <a:schemeClr val="accent5">
            <a:hueOff val="1329450"/>
            <a:satOff val="-14932"/>
            <a:lumOff val="-31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Database Design</a:t>
          </a:r>
          <a:endParaRPr lang="en-US" sz="2300" kern="1200"/>
        </a:p>
      </dsp:txBody>
      <dsp:txXfrm>
        <a:off x="26930" y="3193953"/>
        <a:ext cx="6743815" cy="497795"/>
      </dsp:txXfrm>
    </dsp:sp>
    <dsp:sp modelId="{1370C5AE-F47B-46BB-BE1F-E148260F2C4C}">
      <dsp:nvSpPr>
        <dsp:cNvPr id="0" name=""/>
        <dsp:cNvSpPr/>
      </dsp:nvSpPr>
      <dsp:spPr>
        <a:xfrm>
          <a:off x="0" y="3784918"/>
          <a:ext cx="6797675" cy="551655"/>
        </a:xfrm>
        <a:prstGeom prst="roundRect">
          <a:avLst/>
        </a:prstGeom>
        <a:solidFill>
          <a:schemeClr val="accent5">
            <a:hueOff val="1595340"/>
            <a:satOff val="-17918"/>
            <a:lumOff val="-38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Software Development Life Cycle</a:t>
          </a:r>
          <a:endParaRPr lang="en-US" sz="2300" kern="1200"/>
        </a:p>
      </dsp:txBody>
      <dsp:txXfrm>
        <a:off x="26930" y="3811848"/>
        <a:ext cx="6743815" cy="497795"/>
      </dsp:txXfrm>
    </dsp:sp>
    <dsp:sp modelId="{37CA7390-0DDF-4F49-B6CE-CAFE984561F0}">
      <dsp:nvSpPr>
        <dsp:cNvPr id="0" name=""/>
        <dsp:cNvSpPr/>
      </dsp:nvSpPr>
      <dsp:spPr>
        <a:xfrm>
          <a:off x="0" y="4402813"/>
          <a:ext cx="6797675" cy="551655"/>
        </a:xfrm>
        <a:prstGeom prst="roundRect">
          <a:avLst/>
        </a:prstGeom>
        <a:solidFill>
          <a:schemeClr val="accent5">
            <a:hueOff val="1861230"/>
            <a:satOff val="-20905"/>
            <a:lumOff val="-44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Future Scope</a:t>
          </a:r>
          <a:endParaRPr lang="en-US" sz="2300" kern="1200"/>
        </a:p>
      </dsp:txBody>
      <dsp:txXfrm>
        <a:off x="26930" y="4429743"/>
        <a:ext cx="6743815" cy="497795"/>
      </dsp:txXfrm>
    </dsp:sp>
    <dsp:sp modelId="{75E458D6-B283-48F2-AA4F-52994BBFA5E0}">
      <dsp:nvSpPr>
        <dsp:cNvPr id="0" name=""/>
        <dsp:cNvSpPr/>
      </dsp:nvSpPr>
      <dsp:spPr>
        <a:xfrm>
          <a:off x="0" y="5020708"/>
          <a:ext cx="6797675" cy="551655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References</a:t>
          </a:r>
          <a:endParaRPr lang="en-US" sz="2300" kern="1200"/>
        </a:p>
      </dsp:txBody>
      <dsp:txXfrm>
        <a:off x="26930" y="5047638"/>
        <a:ext cx="6743815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0918C-9367-4A06-8E25-6FF5196ADF24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3263B-8EBB-4A35-AD1B-0A501DA317A2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3B8FB-7E9A-4CC6-82B4-0E4DB0117920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BookMyMovie</a:t>
          </a:r>
          <a:r>
            <a:rPr lang="en-US" sz="2300" kern="1200" dirty="0"/>
            <a:t> is an online ticketing service for booking movies.</a:t>
          </a:r>
        </a:p>
      </dsp:txBody>
      <dsp:txXfrm>
        <a:off x="1864015" y="689"/>
        <a:ext cx="4933659" cy="1613866"/>
      </dsp:txXfrm>
    </dsp:sp>
    <dsp:sp modelId="{280DDB31-4963-433D-A58D-1E4839AB2F83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8F3F90-B9D2-4CD5-A83A-B9FB8905D7CF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FDBDB-8103-44EA-A8E7-81235EDEC5F5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It</a:t>
          </a:r>
          <a:r>
            <a:rPr lang="en-US" sz="2300" kern="1200" baseline="0" dirty="0"/>
            <a:t> includes admin functionality to manage the application.</a:t>
          </a:r>
          <a:endParaRPr lang="en-US" sz="2300" kern="1200" dirty="0"/>
        </a:p>
      </dsp:txBody>
      <dsp:txXfrm>
        <a:off x="1864015" y="2018022"/>
        <a:ext cx="4933659" cy="1613866"/>
      </dsp:txXfrm>
    </dsp:sp>
    <dsp:sp modelId="{DA5DFE07-CE9F-4591-8721-13844B47F5C6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362FC-DF16-40BD-8020-97A0A2A531D6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3A838-980C-42A4-835B-CD8A94C2785F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website is designed in HTML,PHP, JS and CSS as per the requirement specified in the project.</a:t>
          </a:r>
        </a:p>
      </dsp:txBody>
      <dsp:txXfrm>
        <a:off x="1864015" y="4035355"/>
        <a:ext cx="4933659" cy="1613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40E04-FCDB-47E5-8B94-21E56343E5ED}">
      <dsp:nvSpPr>
        <dsp:cNvPr id="0" name=""/>
        <dsp:cNvSpPr/>
      </dsp:nvSpPr>
      <dsp:spPr>
        <a:xfrm>
          <a:off x="0" y="182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8CCB-D354-44F8-BBF6-D94ECD3EF36B}">
      <dsp:nvSpPr>
        <dsp:cNvPr id="0" name=""/>
        <dsp:cNvSpPr/>
      </dsp:nvSpPr>
      <dsp:spPr>
        <a:xfrm>
          <a:off x="235585" y="177056"/>
          <a:ext cx="428336" cy="428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C33EB-E795-41FF-8A4F-C092DA1594E1}">
      <dsp:nvSpPr>
        <dsp:cNvPr id="0" name=""/>
        <dsp:cNvSpPr/>
      </dsp:nvSpPr>
      <dsp:spPr>
        <a:xfrm>
          <a:off x="899507" y="182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Movie Table</a:t>
          </a:r>
          <a:endParaRPr lang="en-US" sz="1900" kern="1200"/>
        </a:p>
      </dsp:txBody>
      <dsp:txXfrm>
        <a:off x="899507" y="1827"/>
        <a:ext cx="5898167" cy="778794"/>
      </dsp:txXfrm>
    </dsp:sp>
    <dsp:sp modelId="{C73E5DE5-A7F6-433B-90F4-1E9342713F4F}">
      <dsp:nvSpPr>
        <dsp:cNvPr id="0" name=""/>
        <dsp:cNvSpPr/>
      </dsp:nvSpPr>
      <dsp:spPr>
        <a:xfrm>
          <a:off x="0" y="97532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81E33-5286-4EB5-88AD-1952FE6843C9}">
      <dsp:nvSpPr>
        <dsp:cNvPr id="0" name=""/>
        <dsp:cNvSpPr/>
      </dsp:nvSpPr>
      <dsp:spPr>
        <a:xfrm>
          <a:off x="235585" y="1150548"/>
          <a:ext cx="428336" cy="4283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FDDE0-AB2D-4B08-9EF3-4BC2E55B95A6}">
      <dsp:nvSpPr>
        <dsp:cNvPr id="0" name=""/>
        <dsp:cNvSpPr/>
      </dsp:nvSpPr>
      <dsp:spPr>
        <a:xfrm>
          <a:off x="899507" y="97532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Bookings Table</a:t>
          </a:r>
          <a:endParaRPr lang="en-US" sz="1900" kern="1200"/>
        </a:p>
      </dsp:txBody>
      <dsp:txXfrm>
        <a:off x="899507" y="975320"/>
        <a:ext cx="5898167" cy="778794"/>
      </dsp:txXfrm>
    </dsp:sp>
    <dsp:sp modelId="{E15F2465-8472-4A7C-AB62-40D18CEF7ED8}">
      <dsp:nvSpPr>
        <dsp:cNvPr id="0" name=""/>
        <dsp:cNvSpPr/>
      </dsp:nvSpPr>
      <dsp:spPr>
        <a:xfrm>
          <a:off x="0" y="1948812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2AB54-8267-4B2E-8654-E57F8E5365CD}">
      <dsp:nvSpPr>
        <dsp:cNvPr id="0" name=""/>
        <dsp:cNvSpPr/>
      </dsp:nvSpPr>
      <dsp:spPr>
        <a:xfrm>
          <a:off x="235585" y="2124041"/>
          <a:ext cx="428336" cy="4283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9438D-92B1-4E4F-9F99-87F80B5E3F6C}">
      <dsp:nvSpPr>
        <dsp:cNvPr id="0" name=""/>
        <dsp:cNvSpPr/>
      </dsp:nvSpPr>
      <dsp:spPr>
        <a:xfrm>
          <a:off x="899507" y="1948812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Seat Availability Table</a:t>
          </a:r>
          <a:endParaRPr lang="en-US" sz="1900" kern="1200"/>
        </a:p>
      </dsp:txBody>
      <dsp:txXfrm>
        <a:off x="899507" y="1948812"/>
        <a:ext cx="5898167" cy="778794"/>
      </dsp:txXfrm>
    </dsp:sp>
    <dsp:sp modelId="{1063A1C4-31CF-4195-AEC1-A3948A3966E1}">
      <dsp:nvSpPr>
        <dsp:cNvPr id="0" name=""/>
        <dsp:cNvSpPr/>
      </dsp:nvSpPr>
      <dsp:spPr>
        <a:xfrm>
          <a:off x="0" y="2922305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BEDBA-1BA7-4563-9CD4-33F5DB7129AC}">
      <dsp:nvSpPr>
        <dsp:cNvPr id="0" name=""/>
        <dsp:cNvSpPr/>
      </dsp:nvSpPr>
      <dsp:spPr>
        <a:xfrm>
          <a:off x="235585" y="3097533"/>
          <a:ext cx="428336" cy="4283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FC87E-2668-452A-A6CA-BD4B8DD29704}">
      <dsp:nvSpPr>
        <dsp:cNvPr id="0" name=""/>
        <dsp:cNvSpPr/>
      </dsp:nvSpPr>
      <dsp:spPr>
        <a:xfrm>
          <a:off x="899507" y="2922305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Theaters Table</a:t>
          </a:r>
          <a:endParaRPr lang="en-US" sz="1900" kern="1200"/>
        </a:p>
      </dsp:txBody>
      <dsp:txXfrm>
        <a:off x="899507" y="2922305"/>
        <a:ext cx="5898167" cy="778794"/>
      </dsp:txXfrm>
    </dsp:sp>
    <dsp:sp modelId="{46613BBE-5DF7-4571-A88E-AE11ACDA6455}">
      <dsp:nvSpPr>
        <dsp:cNvPr id="0" name=""/>
        <dsp:cNvSpPr/>
      </dsp:nvSpPr>
      <dsp:spPr>
        <a:xfrm>
          <a:off x="0" y="3895797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4691E-895F-43A5-9C7F-AFA953C838AC}">
      <dsp:nvSpPr>
        <dsp:cNvPr id="0" name=""/>
        <dsp:cNvSpPr/>
      </dsp:nvSpPr>
      <dsp:spPr>
        <a:xfrm>
          <a:off x="235585" y="4071026"/>
          <a:ext cx="428336" cy="4283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C925F-05B7-4820-B2ED-9D21A178C43D}">
      <dsp:nvSpPr>
        <dsp:cNvPr id="0" name=""/>
        <dsp:cNvSpPr/>
      </dsp:nvSpPr>
      <dsp:spPr>
        <a:xfrm>
          <a:off x="899507" y="389579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Time slot Table</a:t>
          </a:r>
          <a:endParaRPr lang="en-US" sz="1900" kern="1200"/>
        </a:p>
      </dsp:txBody>
      <dsp:txXfrm>
        <a:off x="899507" y="3895797"/>
        <a:ext cx="5898167" cy="778794"/>
      </dsp:txXfrm>
    </dsp:sp>
    <dsp:sp modelId="{0F89AECC-8D37-48E4-99F9-64D32AFB607A}">
      <dsp:nvSpPr>
        <dsp:cNvPr id="0" name=""/>
        <dsp:cNvSpPr/>
      </dsp:nvSpPr>
      <dsp:spPr>
        <a:xfrm>
          <a:off x="0" y="4869290"/>
          <a:ext cx="6797675" cy="7787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005A8-B9EF-4500-B1B2-DDB0EEC5EB46}">
      <dsp:nvSpPr>
        <dsp:cNvPr id="0" name=""/>
        <dsp:cNvSpPr/>
      </dsp:nvSpPr>
      <dsp:spPr>
        <a:xfrm>
          <a:off x="235585" y="5044518"/>
          <a:ext cx="428336" cy="4283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1CD24-58A3-4BB6-BA28-A0DFC42B6DFC}">
      <dsp:nvSpPr>
        <dsp:cNvPr id="0" name=""/>
        <dsp:cNvSpPr/>
      </dsp:nvSpPr>
      <dsp:spPr>
        <a:xfrm>
          <a:off x="899507" y="486929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Users Table</a:t>
          </a:r>
          <a:endParaRPr lang="en-US" sz="1900" kern="1200"/>
        </a:p>
      </dsp:txBody>
      <dsp:txXfrm>
        <a:off x="899507" y="4869290"/>
        <a:ext cx="5898167" cy="7787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1AEEC-5801-4CD6-9D0B-9AFF04F3ACA6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92AC7-D1C5-4CE8-82D1-D3DAC15EEF87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5A0D6-3F29-4F37-A756-00CD2A78E60B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Payment Integration</a:t>
          </a:r>
          <a:endParaRPr lang="en-US" sz="2500" kern="1200"/>
        </a:p>
      </dsp:txBody>
      <dsp:txXfrm>
        <a:off x="1864015" y="689"/>
        <a:ext cx="4933659" cy="1613866"/>
      </dsp:txXfrm>
    </dsp:sp>
    <dsp:sp modelId="{634B8B46-0E1A-4DE9-9AB8-D4638C924331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D3DA5-75B0-485F-A947-6AC8F918C321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35815-B6A4-433E-BAC4-55BC2E5E4417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Email Authentication</a:t>
          </a:r>
          <a:endParaRPr lang="en-US" sz="2500" kern="1200"/>
        </a:p>
      </dsp:txBody>
      <dsp:txXfrm>
        <a:off x="1864015" y="2018022"/>
        <a:ext cx="4933659" cy="1613866"/>
      </dsp:txXfrm>
    </dsp:sp>
    <dsp:sp modelId="{91E39F49-63BC-4E40-8F41-706766005491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DA224-772C-40F7-BE76-E2D5E43F4469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F8F54-3D1C-479F-867F-36648137ADDC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Multiple Tickets</a:t>
          </a:r>
          <a:endParaRPr lang="en-US" sz="2500" kern="1200"/>
        </a:p>
      </dsp:txBody>
      <dsp:txXfrm>
        <a:off x="1864015" y="4035355"/>
        <a:ext cx="4933659" cy="1613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82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933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751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0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4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8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9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03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6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E8D12A6-918A-48BD-8CB9-CA713993B0EA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4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1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6FA2B21-3FCD-4721-B95C-427943F61125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92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htanu007/BookMyMovie" TargetMode="External"/><Relationship Id="rId2" Type="http://schemas.openxmlformats.org/officeDocument/2006/relationships/hyperlink" Target="https://codd.cs.gsu.edu/~hkunta1/BookMyMovie/index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hoto, table, small&#10;&#10;Description automatically generated">
            <a:extLst>
              <a:ext uri="{FF2B5EF4-FFF2-40B4-BE49-F238E27FC236}">
                <a16:creationId xmlns:a16="http://schemas.microsoft.com/office/drawing/2014/main" id="{87B62B31-B174-4AF1-8197-389A06516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18508" b="844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/>
              <a:t>BookMyMovie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Web Programming Final Project</a:t>
            </a:r>
          </a:p>
        </p:txBody>
      </p: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1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9B12C-D82D-44F1-974E-EEE37E1389B1}"/>
              </a:ext>
            </a:extLst>
          </p:cNvPr>
          <p:cNvSpPr txBox="1"/>
          <p:nvPr/>
        </p:nvSpPr>
        <p:spPr>
          <a:xfrm>
            <a:off x="8625254" y="5178669"/>
            <a:ext cx="246184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/>
              <a:t>Harish Kunta</a:t>
            </a:r>
          </a:p>
          <a:p>
            <a:pPr>
              <a:spcAft>
                <a:spcPts val="600"/>
              </a:spcAft>
            </a:pPr>
            <a:r>
              <a:rPr lang="en-IN"/>
              <a:t>002-54-2576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ED98C-594C-4B63-8408-315B72CC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Registration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4D022B-2EAB-437D-93A4-7D671E84B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Users can register into the website by submitting their details in Registration Page and clicking on “Create Account” Button.</a:t>
            </a:r>
          </a:p>
          <a:p>
            <a:r>
              <a:rPr lang="en-US" sz="1500" dirty="0">
                <a:solidFill>
                  <a:srgbClr val="FFFFFF"/>
                </a:solidFill>
              </a:rPr>
              <a:t>Else user can go back to Login Page by clicking on “Login” link.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2A8FFF-EE29-4240-87F6-98415F35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51" y="640080"/>
            <a:ext cx="422521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0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D5CB-16E1-473C-8511-E610A079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CSS Styles:</a:t>
            </a:r>
            <a:endParaRPr lang="en-IN" sz="2800" b="1" dirty="0"/>
          </a:p>
        </p:txBody>
      </p:sp>
      <p:pic>
        <p:nvPicPr>
          <p:cNvPr id="5" name="Content Placeholder 4" descr="A screen shot of a person&#10;&#10;Description automatically generated">
            <a:extLst>
              <a:ext uri="{FF2B5EF4-FFF2-40B4-BE49-F238E27FC236}">
                <a16:creationId xmlns:a16="http://schemas.microsoft.com/office/drawing/2014/main" id="{2D558E2C-7E3A-4729-A6E1-9CC596FEB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587" y="2754958"/>
            <a:ext cx="5387550" cy="3158388"/>
          </a:xfrm>
        </p:spPr>
      </p:pic>
      <p:pic>
        <p:nvPicPr>
          <p:cNvPr id="7" name="Picture 6" descr="A picture containing text, book, photo, different&#10;&#10;Description automatically generated">
            <a:extLst>
              <a:ext uri="{FF2B5EF4-FFF2-40B4-BE49-F238E27FC236}">
                <a16:creationId xmlns:a16="http://schemas.microsoft.com/office/drawing/2014/main" id="{C6792401-3F65-4A0A-9FA0-5DEFF075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22" y="2754958"/>
            <a:ext cx="5436380" cy="3175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1987D2-0C7A-4E4A-9756-DC821BE794F3}"/>
              </a:ext>
            </a:extLst>
          </p:cNvPr>
          <p:cNvSpPr txBox="1"/>
          <p:nvPr/>
        </p:nvSpPr>
        <p:spPr>
          <a:xfrm>
            <a:off x="441587" y="1882543"/>
            <a:ext cx="108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Sliding Poster: </a:t>
            </a:r>
            <a:r>
              <a:rPr lang="en-US" sz="2000" dirty="0"/>
              <a:t>The poster image will change every 5 seconds cycling through a set of images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1402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0F35-8949-47A2-AB24-56F8FFE6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CSS Styles: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7F996-9FBF-4D3A-9F2C-08B4879A0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0968"/>
            <a:ext cx="10058400" cy="3688126"/>
          </a:xfrm>
        </p:spPr>
        <p:txBody>
          <a:bodyPr/>
          <a:lstStyle/>
          <a:p>
            <a:r>
              <a:rPr lang="en-IN" dirty="0"/>
              <a:t>                          </a:t>
            </a:r>
            <a:r>
              <a:rPr lang="en-IN" b="1" dirty="0"/>
              <a:t>Before Hover:</a:t>
            </a:r>
            <a:r>
              <a:rPr lang="en-IN" dirty="0"/>
              <a:t>				 </a:t>
            </a:r>
            <a:r>
              <a:rPr lang="en-IN" b="1" dirty="0"/>
              <a:t>After Hover: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C34C43-03CE-445D-BB49-D3D1FAA2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420" y="2736134"/>
            <a:ext cx="1844200" cy="308255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CBAAAB-52FB-4404-BA62-A787A7A7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77" t="46461" r="23492" b="14570"/>
          <a:stretch/>
        </p:blipFill>
        <p:spPr>
          <a:xfrm>
            <a:off x="7220932" y="2691682"/>
            <a:ext cx="1932495" cy="31306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B6CEE-B1C2-45FC-AE1C-AA1718807D63}"/>
              </a:ext>
            </a:extLst>
          </p:cNvPr>
          <p:cNvSpPr txBox="1"/>
          <p:nvPr/>
        </p:nvSpPr>
        <p:spPr>
          <a:xfrm>
            <a:off x="1097280" y="1841157"/>
            <a:ext cx="1017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Flipping Views</a:t>
            </a:r>
            <a:r>
              <a:rPr lang="en-IN" dirty="0"/>
              <a:t>: </a:t>
            </a:r>
            <a:r>
              <a:rPr lang="en-US" sz="1800" dirty="0"/>
              <a:t>user can select the movie by hovering over the movie icon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854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484FB-677C-4903-8169-E9AA28744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FFFFFF"/>
                </a:solidFill>
              </a:rPr>
              <a:t>Preferences Page: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E440B9B-0377-41FD-B815-DB189131C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In this Page Users can select the preferred date ,time and location for booking the movie ticket.</a:t>
            </a:r>
          </a:p>
          <a:p>
            <a:r>
              <a:rPr lang="en-US" sz="1500" dirty="0">
                <a:solidFill>
                  <a:srgbClr val="FFFFFF"/>
                </a:solidFill>
              </a:rPr>
              <a:t>Users then clicks on “request for ticket” button to check for availability of the ticket.</a:t>
            </a: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3E34E3-862B-40B4-9DA2-6F6B649C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321594"/>
            <a:ext cx="6798082" cy="42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1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8FB90-62A8-4786-8F58-F64E2F3A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 b="1">
                <a:solidFill>
                  <a:srgbClr val="FFFFFF"/>
                </a:solidFill>
              </a:rPr>
              <a:t>Payment Page: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A2121DD-83EC-4B23-B892-88405A01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In this page user needs to select the payment method using the drop down provided.</a:t>
            </a:r>
          </a:p>
          <a:p>
            <a:r>
              <a:rPr lang="en-US" sz="1500" dirty="0">
                <a:solidFill>
                  <a:srgbClr val="FFFFFF"/>
                </a:solidFill>
              </a:rPr>
              <a:t>He can pay using: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Debit Card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Credit Card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PayPal</a:t>
            </a:r>
          </a:p>
          <a:p>
            <a:r>
              <a:rPr lang="en-US" sz="1500" dirty="0">
                <a:solidFill>
                  <a:srgbClr val="FFFFFF"/>
                </a:solidFill>
              </a:rPr>
              <a:t>Then user clicks on Confirm ticket Button.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4D0345-A843-47A0-A87D-584D2640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913709"/>
            <a:ext cx="6798082" cy="50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1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0C21F-7F95-4A05-A682-EAE4BD9D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 b="1">
                <a:solidFill>
                  <a:srgbClr val="FFFFFF"/>
                </a:solidFill>
              </a:rPr>
              <a:t>Purchase History: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25EA4D-B79E-4043-932F-618ECBC2A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In this page user can see the details of the previous bookings including Show Timings, Seat number, Venue, Payment mode and amount paid.</a:t>
            </a:r>
          </a:p>
          <a:p>
            <a:r>
              <a:rPr lang="en-US" sz="1500" dirty="0">
                <a:solidFill>
                  <a:srgbClr val="FFFFFF"/>
                </a:solidFill>
              </a:rPr>
              <a:t>This page contains movies with flipping views.</a:t>
            </a:r>
          </a:p>
          <a:p>
            <a:r>
              <a:rPr lang="en-US" sz="1500" dirty="0">
                <a:solidFill>
                  <a:srgbClr val="FFFFFF"/>
                </a:solidFill>
              </a:rPr>
              <a:t>User  needs to hover over the booking item and click on View Ticket to open ticket.</a:t>
            </a: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460E99-2E4C-4943-9BB4-EC1BC822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394" y="399321"/>
            <a:ext cx="5428535" cy="2958551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D35B972-A173-48FA-9002-EB455737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394" y="3776756"/>
            <a:ext cx="5428535" cy="2959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3C841-6A4F-42C9-A7D4-71C312F787CE}"/>
              </a:ext>
            </a:extLst>
          </p:cNvPr>
          <p:cNvSpPr txBox="1"/>
          <p:nvPr/>
        </p:nvSpPr>
        <p:spPr>
          <a:xfrm>
            <a:off x="4837670" y="92676"/>
            <a:ext cx="21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 Hover: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D4FF24-1A05-44AB-9EDE-3BDBCD073274}"/>
              </a:ext>
            </a:extLst>
          </p:cNvPr>
          <p:cNvSpPr txBox="1"/>
          <p:nvPr/>
        </p:nvSpPr>
        <p:spPr>
          <a:xfrm>
            <a:off x="4837669" y="3382648"/>
            <a:ext cx="21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Hover:</a:t>
            </a:r>
          </a:p>
        </p:txBody>
      </p:sp>
    </p:spTree>
    <p:extLst>
      <p:ext uri="{BB962C8B-B14F-4D97-AF65-F5344CB8AC3E}">
        <p14:creationId xmlns:p14="http://schemas.microsoft.com/office/powerpoint/2010/main" val="2472497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C40ED-FEC1-44BC-ABCB-2E257E8E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 b="1">
                <a:solidFill>
                  <a:srgbClr val="FFFFFF"/>
                </a:solidFill>
              </a:rPr>
              <a:t>Movie Ticket: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F6C92C0-944A-446E-981F-72B2BC8D9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This page contains the actual movie ticket with details: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Movie Name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Show Date and Time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Location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Seat Number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Amount Paid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4068A9-A93D-4D53-BDC2-DD88D3B4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2341307"/>
            <a:ext cx="6798082" cy="21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86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4666C-E8AD-4BF6-8F67-486961A5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 b="1">
                <a:solidFill>
                  <a:srgbClr val="FFFFFF"/>
                </a:solidFill>
              </a:rPr>
              <a:t>Profile Page: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855F26-0D95-4D78-9A9D-68A325DA2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In this page user can view his personal Details: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Username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Email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Phone number</a:t>
            </a:r>
          </a:p>
          <a:p>
            <a:r>
              <a:rPr lang="en-US" sz="1500" dirty="0">
                <a:solidFill>
                  <a:srgbClr val="FFFFFF"/>
                </a:solidFill>
              </a:rPr>
              <a:t>User can View the booking history by selecting the “Purchase History” Button.</a:t>
            </a:r>
          </a:p>
          <a:p>
            <a:r>
              <a:rPr lang="en-US" sz="1500" dirty="0">
                <a:solidFill>
                  <a:srgbClr val="FFFFFF"/>
                </a:solidFill>
              </a:rPr>
              <a:t>User can also Logout by selecting the “Logout” Button.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D796F0-B818-4D75-8935-7FEC2846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440562"/>
            <a:ext cx="6798082" cy="39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19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37571-A395-44E5-BE88-E937EA8E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 b="1">
                <a:solidFill>
                  <a:srgbClr val="FFFFFF"/>
                </a:solidFill>
              </a:rPr>
              <a:t>Admin Page: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B55C61-75A1-4552-9C5B-8C664323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This page will be accessed only by admin.</a:t>
            </a:r>
          </a:p>
          <a:p>
            <a:r>
              <a:rPr lang="en-US" sz="1500" dirty="0">
                <a:solidFill>
                  <a:srgbClr val="FFFFFF"/>
                </a:solidFill>
              </a:rPr>
              <a:t>The Actions performed by admin are: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Add a movie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Add a theatre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Add time slot</a:t>
            </a:r>
          </a:p>
          <a:p>
            <a:pPr lvl="1"/>
            <a:r>
              <a:rPr lang="en-US" sz="1300" dirty="0">
                <a:solidFill>
                  <a:srgbClr val="FFFFFF"/>
                </a:solidFill>
              </a:rPr>
              <a:t>Purchase History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FF"/>
                </a:solidFill>
              </a:rPr>
              <a:t>For verifying if the Movie got added successfully, admin can also view and book tickets in the website as a normal user.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4C33A5-F595-4D48-AC99-728CCDF3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90" y="640080"/>
            <a:ext cx="520133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4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1B325-78D8-47BB-B97F-58F62DD8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Database Design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C5E1DF-3160-4AE2-A459-366C63B33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1B31788-531E-457B-B291-81A8A14D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58" y="640080"/>
            <a:ext cx="585600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1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98144-ECFD-4634-A201-F44AD0CD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A3DB6B-E495-4C45-A9E7-7E181E9DAB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498301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6443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6EBC2-12E5-43ED-81E6-6E3AFC41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IN" sz="3600" b="1">
                <a:solidFill>
                  <a:srgbClr val="FFFFFF"/>
                </a:solidFill>
              </a:rPr>
              <a:t>Tables: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719FF9-CF88-445B-9AB5-3EA781746A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69543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8606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7467-7290-4B1D-B257-DF8F8A4F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Movie Table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42E8BD-A01A-4030-8CB7-DE5E49C8E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895" y="2282054"/>
            <a:ext cx="8828535" cy="3151143"/>
          </a:xfrm>
        </p:spPr>
      </p:pic>
    </p:spTree>
    <p:extLst>
      <p:ext uri="{BB962C8B-B14F-4D97-AF65-F5344CB8AC3E}">
        <p14:creationId xmlns:p14="http://schemas.microsoft.com/office/powerpoint/2010/main" val="3880713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1E8B-9BEF-42EC-9E9F-CEDD331D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Bookings Table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399357-F70B-4582-B659-4E00F3546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188" y="2989731"/>
            <a:ext cx="11025623" cy="1693821"/>
          </a:xfrm>
        </p:spPr>
      </p:pic>
    </p:spTree>
    <p:extLst>
      <p:ext uri="{BB962C8B-B14F-4D97-AF65-F5344CB8AC3E}">
        <p14:creationId xmlns:p14="http://schemas.microsoft.com/office/powerpoint/2010/main" val="257996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B6153-9DDA-4EB4-A517-FB96B9FF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Seat Availability Table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4A73A-385C-4B2D-865E-BB8A422B7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397" y="2755869"/>
            <a:ext cx="9137206" cy="1963867"/>
          </a:xfrm>
        </p:spPr>
      </p:pic>
    </p:spTree>
    <p:extLst>
      <p:ext uri="{BB962C8B-B14F-4D97-AF65-F5344CB8AC3E}">
        <p14:creationId xmlns:p14="http://schemas.microsoft.com/office/powerpoint/2010/main" val="1309829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CC9D-C043-49B6-A7C0-F872EC1A4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Theaters</a:t>
            </a:r>
            <a:r>
              <a:rPr lang="en-IN" b="1" dirty="0"/>
              <a:t> Table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50FF2D-992B-4A0E-9279-75A782462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789" y="2534477"/>
            <a:ext cx="9744422" cy="2172195"/>
          </a:xfrm>
        </p:spPr>
      </p:pic>
    </p:spTree>
    <p:extLst>
      <p:ext uri="{BB962C8B-B14F-4D97-AF65-F5344CB8AC3E}">
        <p14:creationId xmlns:p14="http://schemas.microsoft.com/office/powerpoint/2010/main" val="2465190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F41F-05BB-4259-8222-F678EB42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Time Slot Table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9E35BF-EDB5-4629-9E79-6F861282B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120" y="2353116"/>
            <a:ext cx="6553938" cy="2490691"/>
          </a:xfrm>
        </p:spPr>
      </p:pic>
    </p:spTree>
    <p:extLst>
      <p:ext uri="{BB962C8B-B14F-4D97-AF65-F5344CB8AC3E}">
        <p14:creationId xmlns:p14="http://schemas.microsoft.com/office/powerpoint/2010/main" val="3485624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0BA8-0515-43C8-9620-5DE91959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Users Table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B24E93-B2E9-4E81-9B22-853DD456A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106" y="2724345"/>
            <a:ext cx="10373787" cy="1429185"/>
          </a:xfrm>
        </p:spPr>
      </p:pic>
    </p:spTree>
    <p:extLst>
      <p:ext uri="{BB962C8B-B14F-4D97-AF65-F5344CB8AC3E}">
        <p14:creationId xmlns:p14="http://schemas.microsoft.com/office/powerpoint/2010/main" val="3170821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D284-243C-45B3-BA32-02FA142F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SDLC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C223DC-BB0E-410C-983C-759B2A3F9AC2}"/>
              </a:ext>
            </a:extLst>
          </p:cNvPr>
          <p:cNvGrpSpPr/>
          <p:nvPr/>
        </p:nvGrpSpPr>
        <p:grpSpPr>
          <a:xfrm>
            <a:off x="1524414" y="2733475"/>
            <a:ext cx="2581124" cy="1194711"/>
            <a:chOff x="741915" y="1602517"/>
            <a:chExt cx="2494140" cy="14133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650117E-F5D7-4E89-AA18-52E772523FEC}"/>
                </a:ext>
              </a:extLst>
            </p:cNvPr>
            <p:cNvSpPr/>
            <p:nvPr/>
          </p:nvSpPr>
          <p:spPr>
            <a:xfrm>
              <a:off x="741915" y="1602517"/>
              <a:ext cx="2448272" cy="132242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893FB6-9919-4CF8-9D05-56F42F870E72}"/>
                </a:ext>
              </a:extLst>
            </p:cNvPr>
            <p:cNvSpPr txBox="1"/>
            <p:nvPr/>
          </p:nvSpPr>
          <p:spPr>
            <a:xfrm>
              <a:off x="930601" y="1808260"/>
              <a:ext cx="2070899" cy="7646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맑은 고딕" panose="020B0503020000020004" pitchFamily="34" charset="-127"/>
                  <a:cs typeface="Arial" pitchFamily="34" charset="0"/>
                </a:rPr>
                <a:t>Requirement               Analysis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7" name="Text Placeholder 13">
              <a:extLst>
                <a:ext uri="{FF2B5EF4-FFF2-40B4-BE49-F238E27FC236}">
                  <a16:creationId xmlns:a16="http://schemas.microsoft.com/office/drawing/2014/main" id="{B8BAD1B5-1EBA-4C8A-AD12-7CBCF1F5062B}"/>
                </a:ext>
              </a:extLst>
            </p:cNvPr>
            <p:cNvSpPr txBox="1">
              <a:spLocks/>
            </p:cNvSpPr>
            <p:nvPr/>
          </p:nvSpPr>
          <p:spPr>
            <a:xfrm>
              <a:off x="1243306" y="2710571"/>
              <a:ext cx="1992749" cy="30532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Arial" pitchFamily="34" charset="0"/>
                </a:rPr>
                <a:t>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BEA3A3-1617-4D79-9512-836BED04DDE3}"/>
              </a:ext>
            </a:extLst>
          </p:cNvPr>
          <p:cNvGrpSpPr/>
          <p:nvPr/>
        </p:nvGrpSpPr>
        <p:grpSpPr>
          <a:xfrm>
            <a:off x="4839293" y="2681312"/>
            <a:ext cx="2910695" cy="1117830"/>
            <a:chOff x="735225" y="1602517"/>
            <a:chExt cx="2812604" cy="1322427"/>
          </a:xfrm>
        </p:grpSpPr>
        <p:sp>
          <p:nvSpPr>
            <p:cNvPr id="9" name="Rounded Rectangle 13">
              <a:extLst>
                <a:ext uri="{FF2B5EF4-FFF2-40B4-BE49-F238E27FC236}">
                  <a16:creationId xmlns:a16="http://schemas.microsoft.com/office/drawing/2014/main" id="{8E88AD53-FE30-40D1-BE3A-5B5B3F0DCFFF}"/>
                </a:ext>
              </a:extLst>
            </p:cNvPr>
            <p:cNvSpPr/>
            <p:nvPr/>
          </p:nvSpPr>
          <p:spPr>
            <a:xfrm>
              <a:off x="735225" y="1602517"/>
              <a:ext cx="2448272" cy="132242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CABA5-C6EA-412D-95CE-EF88AC2EBB6B}"/>
                </a:ext>
              </a:extLst>
            </p:cNvPr>
            <p:cNvSpPr txBox="1"/>
            <p:nvPr/>
          </p:nvSpPr>
          <p:spPr>
            <a:xfrm>
              <a:off x="1476930" y="1962665"/>
              <a:ext cx="2070899" cy="4369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맑은 고딕" panose="020B0503020000020004" pitchFamily="34" charset="-127"/>
                  <a:cs typeface="Arial" pitchFamily="34" charset="0"/>
                </a:rPr>
                <a:t>Design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96D0EB-7D57-4DA5-89C0-518E52578761}"/>
              </a:ext>
            </a:extLst>
          </p:cNvPr>
          <p:cNvGrpSpPr/>
          <p:nvPr/>
        </p:nvGrpSpPr>
        <p:grpSpPr>
          <a:xfrm>
            <a:off x="8306478" y="2671636"/>
            <a:ext cx="2533656" cy="1117830"/>
            <a:chOff x="629025" y="2533112"/>
            <a:chExt cx="2448272" cy="1322427"/>
          </a:xfrm>
        </p:grpSpPr>
        <p:sp>
          <p:nvSpPr>
            <p:cNvPr id="12" name="Rounded Rectangle 22">
              <a:extLst>
                <a:ext uri="{FF2B5EF4-FFF2-40B4-BE49-F238E27FC236}">
                  <a16:creationId xmlns:a16="http://schemas.microsoft.com/office/drawing/2014/main" id="{F4CD5995-260A-4953-82DA-60C23A4E375F}"/>
                </a:ext>
              </a:extLst>
            </p:cNvPr>
            <p:cNvSpPr/>
            <p:nvPr/>
          </p:nvSpPr>
          <p:spPr>
            <a:xfrm>
              <a:off x="629025" y="2533112"/>
              <a:ext cx="2448272" cy="132242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BA49CC-7536-42DC-8F54-5D84D8DC0FF6}"/>
                </a:ext>
              </a:extLst>
            </p:cNvPr>
            <p:cNvSpPr txBox="1"/>
            <p:nvPr/>
          </p:nvSpPr>
          <p:spPr>
            <a:xfrm>
              <a:off x="742368" y="2975860"/>
              <a:ext cx="2070899" cy="4369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맑은 고딕" panose="020B0503020000020004" pitchFamily="34" charset="-127"/>
                  <a:cs typeface="Arial" pitchFamily="34" charset="0"/>
                </a:rPr>
                <a:t>Implement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6120AF-2A2C-42E8-8C75-A68ADB006FD7}"/>
              </a:ext>
            </a:extLst>
          </p:cNvPr>
          <p:cNvGrpSpPr/>
          <p:nvPr/>
        </p:nvGrpSpPr>
        <p:grpSpPr>
          <a:xfrm>
            <a:off x="7156946" y="4799102"/>
            <a:ext cx="2533656" cy="1117830"/>
            <a:chOff x="735225" y="1602517"/>
            <a:chExt cx="2448272" cy="1322427"/>
          </a:xfrm>
        </p:grpSpPr>
        <p:sp>
          <p:nvSpPr>
            <p:cNvPr id="15" name="Rounded Rectangle 40">
              <a:extLst>
                <a:ext uri="{FF2B5EF4-FFF2-40B4-BE49-F238E27FC236}">
                  <a16:creationId xmlns:a16="http://schemas.microsoft.com/office/drawing/2014/main" id="{32E08E1F-1873-42C2-9DCA-F307ED39B707}"/>
                </a:ext>
              </a:extLst>
            </p:cNvPr>
            <p:cNvSpPr/>
            <p:nvPr/>
          </p:nvSpPr>
          <p:spPr>
            <a:xfrm>
              <a:off x="735225" y="1602517"/>
              <a:ext cx="2448272" cy="132242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6B6BAF-6386-4AC9-AB21-AC6215F4D062}"/>
                </a:ext>
              </a:extLst>
            </p:cNvPr>
            <p:cNvSpPr txBox="1"/>
            <p:nvPr/>
          </p:nvSpPr>
          <p:spPr>
            <a:xfrm>
              <a:off x="923912" y="2045265"/>
              <a:ext cx="2070899" cy="4369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맑은 고딕" panose="020B0503020000020004" pitchFamily="34" charset="-127"/>
                  <a:cs typeface="Arial" pitchFamily="34" charset="0"/>
                </a:rPr>
                <a:t>Deployment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C4A6D9-DFC6-425C-8AB3-4A888A771110}"/>
              </a:ext>
            </a:extLst>
          </p:cNvPr>
          <p:cNvGrpSpPr/>
          <p:nvPr/>
        </p:nvGrpSpPr>
        <p:grpSpPr>
          <a:xfrm>
            <a:off x="3041486" y="4808778"/>
            <a:ext cx="2533656" cy="1117829"/>
            <a:chOff x="735225" y="1602517"/>
            <a:chExt cx="2448272" cy="1322427"/>
          </a:xfrm>
        </p:grpSpPr>
        <p:sp>
          <p:nvSpPr>
            <p:cNvPr id="18" name="Rounded Rectangle 31">
              <a:extLst>
                <a:ext uri="{FF2B5EF4-FFF2-40B4-BE49-F238E27FC236}">
                  <a16:creationId xmlns:a16="http://schemas.microsoft.com/office/drawing/2014/main" id="{33199BB9-77E5-42F6-AC6C-78B8E991F30B}"/>
                </a:ext>
              </a:extLst>
            </p:cNvPr>
            <p:cNvSpPr/>
            <p:nvPr/>
          </p:nvSpPr>
          <p:spPr>
            <a:xfrm>
              <a:off x="735225" y="1602517"/>
              <a:ext cx="2448272" cy="132242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D85006-94E9-4E4B-ACDC-D26CBEE5B65D}"/>
                </a:ext>
              </a:extLst>
            </p:cNvPr>
            <p:cNvSpPr txBox="1"/>
            <p:nvPr/>
          </p:nvSpPr>
          <p:spPr>
            <a:xfrm>
              <a:off x="923912" y="2043404"/>
              <a:ext cx="2070899" cy="4369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맑은 고딕" panose="020B0503020000020004" pitchFamily="34" charset="-127"/>
                  <a:cs typeface="Arial" pitchFamily="34" charset="0"/>
                </a:rPr>
                <a:t>Testing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20" name="Right Arrow 48">
            <a:extLst>
              <a:ext uri="{FF2B5EF4-FFF2-40B4-BE49-F238E27FC236}">
                <a16:creationId xmlns:a16="http://schemas.microsoft.com/office/drawing/2014/main" id="{D3F9BA2C-EA16-45EB-B398-FD04B94D86E3}"/>
              </a:ext>
            </a:extLst>
          </p:cNvPr>
          <p:cNvSpPr/>
          <p:nvPr/>
        </p:nvSpPr>
        <p:spPr>
          <a:xfrm>
            <a:off x="4167425" y="3112756"/>
            <a:ext cx="554339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Right Arrow 49">
            <a:extLst>
              <a:ext uri="{FF2B5EF4-FFF2-40B4-BE49-F238E27FC236}">
                <a16:creationId xmlns:a16="http://schemas.microsoft.com/office/drawing/2014/main" id="{D805D940-6EA4-4B67-8E4C-5DDDDA787F5B}"/>
              </a:ext>
            </a:extLst>
          </p:cNvPr>
          <p:cNvSpPr/>
          <p:nvPr/>
        </p:nvSpPr>
        <p:spPr>
          <a:xfrm>
            <a:off x="7495946" y="3112756"/>
            <a:ext cx="728784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1D497B-655C-44EC-B0D1-BC2654161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27017" y="4064323"/>
            <a:ext cx="892910" cy="487722"/>
          </a:xfrm>
          <a:prstGeom prst="rect">
            <a:avLst/>
          </a:prstGeom>
        </p:spPr>
      </p:pic>
      <p:sp>
        <p:nvSpPr>
          <p:cNvPr id="23" name="Right Arrow 50">
            <a:extLst>
              <a:ext uri="{FF2B5EF4-FFF2-40B4-BE49-F238E27FC236}">
                <a16:creationId xmlns:a16="http://schemas.microsoft.com/office/drawing/2014/main" id="{C18574F6-D1BB-41D1-B80F-6EE87AAEB361}"/>
              </a:ext>
            </a:extLst>
          </p:cNvPr>
          <p:cNvSpPr/>
          <p:nvPr/>
        </p:nvSpPr>
        <p:spPr>
          <a:xfrm flipH="1">
            <a:off x="5770408" y="5115701"/>
            <a:ext cx="1091987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89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6009C-3FF5-4ABA-A9B2-40208D7F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IN" sz="3600" b="1">
                <a:solidFill>
                  <a:srgbClr val="FFFFFF"/>
                </a:solidFill>
              </a:rPr>
              <a:t>Future Scope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95DBBA-79D6-44BA-9DC7-2BEAF14224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08331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4279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4AE94-3727-4CA3-9F59-EBC00F5BC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IN" sz="3600" b="1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C39A-1DBC-489D-B6B1-0D7E03C21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endParaRPr lang="en-IN" dirty="0"/>
          </a:p>
          <a:p>
            <a:r>
              <a:rPr lang="en-IN" b="1" dirty="0"/>
              <a:t>CODD link:</a:t>
            </a:r>
          </a:p>
          <a:p>
            <a:r>
              <a:rPr lang="en-IN" dirty="0">
                <a:hlinkClick r:id="rId2"/>
              </a:rPr>
              <a:t>https://codd.cs.gsu.edu/~hkunta1/BookMyMovie/index.php</a:t>
            </a:r>
            <a:endParaRPr lang="en-IN" dirty="0"/>
          </a:p>
          <a:p>
            <a:r>
              <a:rPr lang="en-IN" b="1" dirty="0" err="1"/>
              <a:t>Github</a:t>
            </a:r>
            <a:r>
              <a:rPr lang="en-IN" b="1" dirty="0"/>
              <a:t>:</a:t>
            </a:r>
          </a:p>
          <a:p>
            <a:r>
              <a:rPr lang="en-IN" dirty="0">
                <a:hlinkClick r:id="rId3"/>
              </a:rPr>
              <a:t>https://github.com/harishtanu007/BookMyMovie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973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30A71-8895-4311-9391-1293C782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IN" sz="3600" b="1">
                <a:solidFill>
                  <a:srgbClr val="FFFFFF"/>
                </a:solidFill>
              </a:rPr>
              <a:t>Overview</a:t>
            </a:r>
            <a:r>
              <a:rPr lang="en-IN" sz="360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661119-C44B-4AE8-A13F-FB407D20B6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53334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9817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969C0383-E0F6-4688-B29A-D6D694CD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997" y="801793"/>
            <a:ext cx="6502006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5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picture containing clock, sitting&#10;&#10;Description automatically generated">
            <a:extLst>
              <a:ext uri="{FF2B5EF4-FFF2-40B4-BE49-F238E27FC236}">
                <a16:creationId xmlns:a16="http://schemas.microsoft.com/office/drawing/2014/main" id="{C53C48EF-B377-4E88-ACD5-AE7E43E07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01FD12-DAF0-48C7-B5E3-8340DB8F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b="1" dirty="0"/>
              <a:t>Technology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77446-6518-42CA-8F2D-45424A75A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 </a:t>
            </a:r>
            <a:r>
              <a:rPr lang="en-IN"/>
              <a:t>HTML</a:t>
            </a:r>
          </a:p>
          <a:p>
            <a:r>
              <a:rPr lang="en-IN"/>
              <a:t>CSS</a:t>
            </a:r>
          </a:p>
          <a:p>
            <a:r>
              <a:rPr lang="en-IN"/>
              <a:t>PHP</a:t>
            </a:r>
          </a:p>
          <a:p>
            <a:r>
              <a:rPr lang="en-IN"/>
              <a:t>Java Script</a:t>
            </a:r>
          </a:p>
          <a:p>
            <a:r>
              <a:rPr lang="en-IN"/>
              <a:t>Boot Strap</a:t>
            </a:r>
          </a:p>
          <a:p>
            <a:r>
              <a:rPr lang="en-IN"/>
              <a:t>SQL</a:t>
            </a:r>
          </a:p>
          <a:p>
            <a:r>
              <a:rPr lang="en-IN"/>
              <a:t>XAMPP</a:t>
            </a:r>
          </a:p>
          <a:p>
            <a:r>
              <a:rPr lang="en-IN"/>
              <a:t>Visual Studio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2532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DDDF-4FA5-4C89-9C70-45EC1013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FlowChart</a:t>
            </a:r>
            <a:endParaRPr lang="en-IN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B70EDC-2730-4AD6-BB8B-A14A110A8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704" y="1737359"/>
            <a:ext cx="6312812" cy="4651083"/>
          </a:xfrm>
        </p:spPr>
      </p:pic>
    </p:spTree>
    <p:extLst>
      <p:ext uri="{BB962C8B-B14F-4D97-AF65-F5344CB8AC3E}">
        <p14:creationId xmlns:p14="http://schemas.microsoft.com/office/powerpoint/2010/main" val="295144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B88C3-5697-4048-B07F-DD1A3C94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Code Snippets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475A9E-E4FD-4FD0-98F3-7F635FDEC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3" y="640080"/>
            <a:ext cx="3098354" cy="36027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4FEBBC-0095-4152-AEF8-E8AC395C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2" y="1845146"/>
            <a:ext cx="3312785" cy="119260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9A9114-83C6-4C9C-A0B6-0AE1AA376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30289" y="1393780"/>
            <a:ext cx="3312784" cy="209533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11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E06F8-1107-4777-8548-7F7AD3EA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Functionality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06CC6-8FDE-4530-AAAB-77F9298A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>
              <a:spcAft>
                <a:spcPts val="0"/>
              </a:spcAft>
            </a:pPr>
            <a:r>
              <a:rPr lang="en-US" sz="17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Login : 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and Admin can login to the application using their credentials.</a:t>
            </a:r>
          </a:p>
          <a:p>
            <a:pPr>
              <a:spcAft>
                <a:spcPts val="0"/>
              </a:spcAft>
            </a:pPr>
            <a:r>
              <a:rPr lang="en-US" sz="17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Registration 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New users can create an account in the application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</a:rPr>
              <a:t>by providing their details.</a:t>
            </a:r>
          </a:p>
          <a:p>
            <a:pPr>
              <a:spcAft>
                <a:spcPts val="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</a:rPr>
              <a:t>Browsing Movies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</a:rPr>
              <a:t>: Users can browse the movies showing now in the home page by applying filters based on Genre: Action, Drama, Comedy etc.</a:t>
            </a: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7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Movie Details 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Details like movie description, IMDB rating, Genre and Director name can be viewed by hovering over the movie icon in Home Page. </a:t>
            </a:r>
          </a:p>
          <a:p>
            <a:pPr>
              <a:spcAft>
                <a:spcPts val="0"/>
              </a:spcAft>
            </a:pPr>
            <a:r>
              <a:rPr lang="en-US" sz="17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Booking a Ticket : 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Users can book a ticket by selecting their preferences like Date, Time, Location of the movie. </a:t>
            </a:r>
          </a:p>
          <a:p>
            <a:pPr>
              <a:spcAft>
                <a:spcPts val="0"/>
              </a:spcAft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</a:rPr>
              <a:t>Payment Mode 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Users will have the ability to purchase the ticket by using Debit Card, Credit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</a:rPr>
              <a:t>card and PayPal.</a:t>
            </a:r>
          </a:p>
          <a:p>
            <a:pPr>
              <a:spcAft>
                <a:spcPts val="0"/>
              </a:spcAft>
            </a:pPr>
            <a:r>
              <a:rPr lang="en-US" sz="17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Booking History: 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Users can view previously made purchases.</a:t>
            </a:r>
            <a:endParaRPr lang="en-IN" sz="17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7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Ticket: 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Unique ticket will be generated for every booking made.</a:t>
            </a:r>
            <a:endParaRPr lang="en-IN" sz="17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7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Actions: 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has the access to Add Movie, Add Theatre and Add Time Slot.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337891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801265-8B96-48D3-B07F-C3899C23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707118"/>
          </a:xfrm>
        </p:spPr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6149CD-1864-4CA6-AB0B-6E89494E8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800600" y="1366846"/>
            <a:ext cx="6492875" cy="398778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B10EEB-89C8-4F9D-9EC1-1300F4E03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10017"/>
            <a:ext cx="3200400" cy="46951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Home Page contains list of all the movies that are screening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Users can filter the movies based on the Genre: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Adventure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Crime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Drama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Comedy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User can also navigate to Profile page, Bookings History page using Side Navigation bar.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User can Logout by selecting logout in Side Navigation bar.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188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8953B-734B-4D12-B9A6-5CBE9633E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rgbClr val="FFFFFF"/>
                </a:solidFill>
              </a:rPr>
              <a:t>Login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C74B22-71FE-4E15-8B0E-C5CB9109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User can login by providing his credentials and clicking on login button.</a:t>
            </a:r>
          </a:p>
          <a:p>
            <a:r>
              <a:rPr lang="en-US" sz="1500" dirty="0">
                <a:solidFill>
                  <a:srgbClr val="FFFFFF"/>
                </a:solidFill>
              </a:rPr>
              <a:t>If he doesn’t have an account he can create one by clicking on “create an account” link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8F9943-D95D-49CF-802A-FF55855F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310" y="640080"/>
            <a:ext cx="612949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14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228C0C-F774-4270-99CB-314B07EBFBE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745B92C-4D89-4324-B52D-E1F5F627B7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487CEA-7875-4327-875F-CA3B32E800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</Words>
  <Application>Microsoft Office PowerPoint</Application>
  <PresentationFormat>Widescreen</PresentationFormat>
  <Paragraphs>129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Gill Sans MT</vt:lpstr>
      <vt:lpstr>Retrospect</vt:lpstr>
      <vt:lpstr>BookMyMovie</vt:lpstr>
      <vt:lpstr>Contents</vt:lpstr>
      <vt:lpstr>Overview:</vt:lpstr>
      <vt:lpstr>Technology Stack</vt:lpstr>
      <vt:lpstr>FlowChart</vt:lpstr>
      <vt:lpstr>Code Snippets</vt:lpstr>
      <vt:lpstr>Functionality</vt:lpstr>
      <vt:lpstr>Home Page</vt:lpstr>
      <vt:lpstr>Login Page</vt:lpstr>
      <vt:lpstr>Registration Page</vt:lpstr>
      <vt:lpstr>CSS Styles:</vt:lpstr>
      <vt:lpstr>CSS Styles:</vt:lpstr>
      <vt:lpstr>Preferences Page:</vt:lpstr>
      <vt:lpstr>Payment Page:</vt:lpstr>
      <vt:lpstr>Purchase History:</vt:lpstr>
      <vt:lpstr>Movie Ticket:</vt:lpstr>
      <vt:lpstr>Profile Page:</vt:lpstr>
      <vt:lpstr>Admin Page:</vt:lpstr>
      <vt:lpstr>Database Design</vt:lpstr>
      <vt:lpstr>Tables:</vt:lpstr>
      <vt:lpstr>Movie Table</vt:lpstr>
      <vt:lpstr>Bookings Table</vt:lpstr>
      <vt:lpstr>Seat Availability Table</vt:lpstr>
      <vt:lpstr>Theaters Table</vt:lpstr>
      <vt:lpstr>Time Slot Table</vt:lpstr>
      <vt:lpstr>Users Table</vt:lpstr>
      <vt:lpstr>SDLC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2020-08-01T03:36:38Z</dcterms:created>
  <dcterms:modified xsi:type="dcterms:W3CDTF">2020-08-01T03:36:43Z</dcterms:modified>
</cp:coreProperties>
</file>